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6624690794e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c70e09c0544b67"/>
  </p:sldMasterIdLst>
  <p:sldIdLst>
    <p:sldId xmlns:r="http://schemas.openxmlformats.org/officeDocument/2006/relationships" id="256" r:id="R01031b5555cc455e"/>
    <p:sldId xmlns:r="http://schemas.openxmlformats.org/officeDocument/2006/relationships" id="257" r:id="Rab88bf0af32e497e"/>
    <p:sldId xmlns:r="http://schemas.openxmlformats.org/officeDocument/2006/relationships" id="258" r:id="Rcda9096d764f45db"/>
    <p:sldId xmlns:r="http://schemas.openxmlformats.org/officeDocument/2006/relationships" id="259" r:id="R6d716acdcb2e4363"/>
    <p:sldId xmlns:r="http://schemas.openxmlformats.org/officeDocument/2006/relationships" id="260" r:id="R2a49fc0b7807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c70e09c0544b67" /><Relationship Type="http://schemas.openxmlformats.org/officeDocument/2006/relationships/slide" Target="/ppt/slides/slide1.xml" Id="R01031b5555cc455e" /><Relationship Type="http://schemas.openxmlformats.org/officeDocument/2006/relationships/slide" Target="/ppt/slides/slide2.xml" Id="Rab88bf0af32e497e" /><Relationship Type="http://schemas.openxmlformats.org/officeDocument/2006/relationships/slide" Target="/ppt/slides/slide3.xml" Id="Rcda9096d764f45db" /><Relationship Type="http://schemas.openxmlformats.org/officeDocument/2006/relationships/slide" Target="/ppt/slides/slide4.xml" Id="R6d716acdcb2e4363" /><Relationship Type="http://schemas.openxmlformats.org/officeDocument/2006/relationships/slide" Target="/ppt/slides/slide5.xml" Id="R2a49fc0b7807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f69f48a6e41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ff490ccd64ce7" /><Relationship Type="http://schemas.openxmlformats.org/officeDocument/2006/relationships/theme" Target="/ppt/slideMasters/theme/theme1.xml" Id="R6efedfb573b64f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9ff490ccd64c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b768b439740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a12cdaec64b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8dd78563240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dd74f076a49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5207f6ca946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BERLEVÅG TURN OG IDRETTSFORENING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BERLEVÅG TURN OG IDRETTSFORENING ble etablert [år] og holder til i Berlevåg.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Johnsens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9980 Berlevåg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vivia-ni@online.no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983 829 821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