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fdfbca4ec044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117c170b774736"/>
  </p:sldMasterIdLst>
  <p:sldIdLst>
    <p:sldId xmlns:r="http://schemas.openxmlformats.org/officeDocument/2006/relationships" id="256" r:id="R93894c356f8a464f"/>
    <p:sldId xmlns:r="http://schemas.openxmlformats.org/officeDocument/2006/relationships" id="257" r:id="R5214ca58f866419f"/>
    <p:sldId xmlns:r="http://schemas.openxmlformats.org/officeDocument/2006/relationships" id="258" r:id="Rda609a9a806a4d85"/>
    <p:sldId xmlns:r="http://schemas.openxmlformats.org/officeDocument/2006/relationships" id="259" r:id="R147453671bcf49dc"/>
    <p:sldId xmlns:r="http://schemas.openxmlformats.org/officeDocument/2006/relationships" id="260" r:id="R710bbef774714a9b"/>
    <p:sldId xmlns:r="http://schemas.openxmlformats.org/officeDocument/2006/relationships" id="261" r:id="Rd187a7732f7c4300"/>
    <p:sldId xmlns:r="http://schemas.openxmlformats.org/officeDocument/2006/relationships" id="262" r:id="R783ab81382804a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17c170b774736" /><Relationship Type="http://schemas.openxmlformats.org/officeDocument/2006/relationships/slide" Target="/ppt/slides/slide1.xml" Id="R93894c356f8a464f" /><Relationship Type="http://schemas.openxmlformats.org/officeDocument/2006/relationships/slide" Target="/ppt/slides/slide2.xml" Id="R5214ca58f866419f" /><Relationship Type="http://schemas.openxmlformats.org/officeDocument/2006/relationships/slide" Target="/ppt/slides/slide3.xml" Id="Rda609a9a806a4d85" /><Relationship Type="http://schemas.openxmlformats.org/officeDocument/2006/relationships/slide" Target="/ppt/slides/slide4.xml" Id="R147453671bcf49dc" /><Relationship Type="http://schemas.openxmlformats.org/officeDocument/2006/relationships/slide" Target="/ppt/slides/slide5.xml" Id="R710bbef774714a9b" /><Relationship Type="http://schemas.openxmlformats.org/officeDocument/2006/relationships/slide" Target="/ppt/slides/slide6.xml" Id="Rd187a7732f7c4300" /><Relationship Type="http://schemas.openxmlformats.org/officeDocument/2006/relationships/slide" Target="/ppt/slides/slide7.xml" Id="R783ab81382804a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e9f22064240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cae37185b4c9f" /><Relationship Type="http://schemas.openxmlformats.org/officeDocument/2006/relationships/theme" Target="/ppt/slideMasters/theme/theme1.xml" Id="R6cefd753783643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cae37185b4c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81a41b6bc46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3309b4a214a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9fe9c31e542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5b9515ee8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4efb805d5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1c52daed140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e392cf2684d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BRC.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120 680 954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244 655 330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260 058 926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ARNFRED LENNART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Årosveien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alb@brc.as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