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5a487e2fb94a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cdbc2bd2b64b9f"/>
  </p:sldMasterIdLst>
  <p:sldIdLst>
    <p:sldId xmlns:r="http://schemas.openxmlformats.org/officeDocument/2006/relationships" id="256" r:id="R37dd58f454b1458b"/>
    <p:sldId xmlns:r="http://schemas.openxmlformats.org/officeDocument/2006/relationships" id="257" r:id="R1cf4a4a5c7274972"/>
    <p:sldId xmlns:r="http://schemas.openxmlformats.org/officeDocument/2006/relationships" id="258" r:id="R534f7216572a41e2"/>
    <p:sldId xmlns:r="http://schemas.openxmlformats.org/officeDocument/2006/relationships" id="259" r:id="R3fce30a3fc914a32"/>
    <p:sldId xmlns:r="http://schemas.openxmlformats.org/officeDocument/2006/relationships" id="260" r:id="Rf6eda5f815e7404a"/>
    <p:sldId xmlns:r="http://schemas.openxmlformats.org/officeDocument/2006/relationships" id="261" r:id="R02babbff76064e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dbc2bd2b64b9f" /><Relationship Type="http://schemas.openxmlformats.org/officeDocument/2006/relationships/slide" Target="/ppt/slides/slide1.xml" Id="R37dd58f454b1458b" /><Relationship Type="http://schemas.openxmlformats.org/officeDocument/2006/relationships/slide" Target="/ppt/slides/slide2.xml" Id="R1cf4a4a5c7274972" /><Relationship Type="http://schemas.openxmlformats.org/officeDocument/2006/relationships/slide" Target="/ppt/slides/slide3.xml" Id="R534f7216572a41e2" /><Relationship Type="http://schemas.openxmlformats.org/officeDocument/2006/relationships/slide" Target="/ppt/slides/slide4.xml" Id="R3fce30a3fc914a32" /><Relationship Type="http://schemas.openxmlformats.org/officeDocument/2006/relationships/slide" Target="/ppt/slides/slide5.xml" Id="Rf6eda5f815e7404a" /><Relationship Type="http://schemas.openxmlformats.org/officeDocument/2006/relationships/slide" Target="/ppt/slides/slide6.xml" Id="R02babbff76064e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59b5709a848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9689b93844b5c" /><Relationship Type="http://schemas.openxmlformats.org/officeDocument/2006/relationships/theme" Target="/ppt/slideMasters/theme/theme1.xml" Id="Ra62368a4b8e640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9689b9384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c3812dd284e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9f5d1240144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56005315f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c5147649b4e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86d3c6f5e45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d61277f7f44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INFO FORLAG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 FORLAG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687 813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983 930 883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 FORLAG AS</a:t>
            </a:r>
          </a:p>
        </p:txBody>
      </p:sp>
    </p:spTree>
  </p:cSld>
  <p:clrMapOvr>
    <a:masterClrMapping xmlns:a="http://schemas.openxmlformats.org/drawingml/2006/main"/>
  </p:clrMapOvr>
</p:sld>
</file>