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ed84aab5e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3f1de81b14166"/>
  </p:sldMasterIdLst>
  <p:sldIdLst>
    <p:sldId xmlns:r="http://schemas.openxmlformats.org/officeDocument/2006/relationships" id="256" r:id="Ref766213a40741c0"/>
    <p:sldId xmlns:r="http://schemas.openxmlformats.org/officeDocument/2006/relationships" id="257" r:id="R00e6397f5281481b"/>
    <p:sldId xmlns:r="http://schemas.openxmlformats.org/officeDocument/2006/relationships" id="258" r:id="Rf3e548acff2843ce"/>
    <p:sldId xmlns:r="http://schemas.openxmlformats.org/officeDocument/2006/relationships" id="259" r:id="R7d9c108a3ac5415b"/>
    <p:sldId xmlns:r="http://schemas.openxmlformats.org/officeDocument/2006/relationships" id="260" r:id="Rf054dfa9e0b8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3f1de81b14166" /><Relationship Type="http://schemas.openxmlformats.org/officeDocument/2006/relationships/slide" Target="/ppt/slides/slide1.xml" Id="Ref766213a40741c0" /><Relationship Type="http://schemas.openxmlformats.org/officeDocument/2006/relationships/slide" Target="/ppt/slides/slide2.xml" Id="R00e6397f5281481b" /><Relationship Type="http://schemas.openxmlformats.org/officeDocument/2006/relationships/slide" Target="/ppt/slides/slide3.xml" Id="Rf3e548acff2843ce" /><Relationship Type="http://schemas.openxmlformats.org/officeDocument/2006/relationships/slide" Target="/ppt/slides/slide4.xml" Id="R7d9c108a3ac5415b" /><Relationship Type="http://schemas.openxmlformats.org/officeDocument/2006/relationships/slide" Target="/ppt/slides/slide5.xml" Id="Rf054dfa9e0b8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2a479a53f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e84d9f954db0" /><Relationship Type="http://schemas.openxmlformats.org/officeDocument/2006/relationships/theme" Target="/ppt/slideMasters/theme/theme1.xml" Id="Rb2e279b26247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3e84d9f95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e14d21506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8443748f2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211d6ab35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21fdc4db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c46ef1ff2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