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501bed46364b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bd67fd6504efb"/>
  </p:sldMasterIdLst>
  <p:sldIdLst>
    <p:sldId xmlns:r="http://schemas.openxmlformats.org/officeDocument/2006/relationships" id="256" r:id="Ra2b3fc4089874206"/>
    <p:sldId xmlns:r="http://schemas.openxmlformats.org/officeDocument/2006/relationships" id="257" r:id="Re7177b75d35f4ff2"/>
    <p:sldId xmlns:r="http://schemas.openxmlformats.org/officeDocument/2006/relationships" id="258" r:id="Rb803f3da5467489b"/>
    <p:sldId xmlns:r="http://schemas.openxmlformats.org/officeDocument/2006/relationships" id="259" r:id="R1e6009e758fe4e7c"/>
    <p:sldId xmlns:r="http://schemas.openxmlformats.org/officeDocument/2006/relationships" id="260" r:id="R01e4a9fc327f4f03"/>
    <p:sldId xmlns:r="http://schemas.openxmlformats.org/officeDocument/2006/relationships" id="261" r:id="R30f407e64de34e51"/>
    <p:sldId xmlns:r="http://schemas.openxmlformats.org/officeDocument/2006/relationships" id="262" r:id="R5a6151ade162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bd67fd6504efb" /><Relationship Type="http://schemas.openxmlformats.org/officeDocument/2006/relationships/slide" Target="/ppt/slides/slide1.xml" Id="Ra2b3fc4089874206" /><Relationship Type="http://schemas.openxmlformats.org/officeDocument/2006/relationships/slide" Target="/ppt/slides/slide2.xml" Id="Re7177b75d35f4ff2" /><Relationship Type="http://schemas.openxmlformats.org/officeDocument/2006/relationships/slide" Target="/ppt/slides/slide3.xml" Id="Rb803f3da5467489b" /><Relationship Type="http://schemas.openxmlformats.org/officeDocument/2006/relationships/slide" Target="/ppt/slides/slide4.xml" Id="R1e6009e758fe4e7c" /><Relationship Type="http://schemas.openxmlformats.org/officeDocument/2006/relationships/slide" Target="/ppt/slides/slide5.xml" Id="R01e4a9fc327f4f03" /><Relationship Type="http://schemas.openxmlformats.org/officeDocument/2006/relationships/slide" Target="/ppt/slides/slide6.xml" Id="R30f407e64de34e51" /><Relationship Type="http://schemas.openxmlformats.org/officeDocument/2006/relationships/slide" Target="/ppt/slides/slide7.xml" Id="R5a6151ade162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fa1cee2af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94d77a75c492f" /><Relationship Type="http://schemas.openxmlformats.org/officeDocument/2006/relationships/theme" Target="/ppt/slideMasters/theme/theme1.xml" Id="Rdc1af86407674e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94d77a75c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ab64ee48a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8e7c7b7b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1c62ff3f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140eff18740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6018114a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509a5e5c3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9b745f99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HEGGSTADMOEN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87 433 363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47 955 333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99 113 647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