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5b4516bc674f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4ddb41caf54787"/>
  </p:sldMasterIdLst>
  <p:sldIdLst>
    <p:sldId xmlns:r="http://schemas.openxmlformats.org/officeDocument/2006/relationships" id="256" r:id="R7d6fadeb642d47fb"/>
    <p:sldId xmlns:r="http://schemas.openxmlformats.org/officeDocument/2006/relationships" id="257" r:id="R42be462ef1b3415a"/>
    <p:sldId xmlns:r="http://schemas.openxmlformats.org/officeDocument/2006/relationships" id="258" r:id="R004d347e84a24431"/>
    <p:sldId xmlns:r="http://schemas.openxmlformats.org/officeDocument/2006/relationships" id="259" r:id="R165036a3ac314d8f"/>
    <p:sldId xmlns:r="http://schemas.openxmlformats.org/officeDocument/2006/relationships" id="260" r:id="Rb23d7519f722452a"/>
    <p:sldId xmlns:r="http://schemas.openxmlformats.org/officeDocument/2006/relationships" id="261" r:id="R7a893be414244f6d"/>
    <p:sldId xmlns:r="http://schemas.openxmlformats.org/officeDocument/2006/relationships" id="262" r:id="R921ead88c84b40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4ddb41caf54787" /><Relationship Type="http://schemas.openxmlformats.org/officeDocument/2006/relationships/slide" Target="/ppt/slides/slide1.xml" Id="R7d6fadeb642d47fb" /><Relationship Type="http://schemas.openxmlformats.org/officeDocument/2006/relationships/slide" Target="/ppt/slides/slide2.xml" Id="R42be462ef1b3415a" /><Relationship Type="http://schemas.openxmlformats.org/officeDocument/2006/relationships/slide" Target="/ppt/slides/slide3.xml" Id="R004d347e84a24431" /><Relationship Type="http://schemas.openxmlformats.org/officeDocument/2006/relationships/slide" Target="/ppt/slides/slide4.xml" Id="R165036a3ac314d8f" /><Relationship Type="http://schemas.openxmlformats.org/officeDocument/2006/relationships/slide" Target="/ppt/slides/slide5.xml" Id="Rb23d7519f722452a" /><Relationship Type="http://schemas.openxmlformats.org/officeDocument/2006/relationships/slide" Target="/ppt/slides/slide6.xml" Id="R7a893be414244f6d" /><Relationship Type="http://schemas.openxmlformats.org/officeDocument/2006/relationships/slide" Target="/ppt/slides/slide7.xml" Id="R921ead88c84b40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0a1b3b9d2049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662e6b830b4c0c" /><Relationship Type="http://schemas.openxmlformats.org/officeDocument/2006/relationships/theme" Target="/ppt/slideMasters/theme/theme1.xml" Id="R3c6ed6e09c4c40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662e6b830b4c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37cac7706d4a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6335b32c4545b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b503aad8f64e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437f813c4446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263f558bbb487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4e87dd379942f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0c4aed498b4c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AVISA NORDLAND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AVISA NORDLAND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AVISA NORDLAND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AVISA NORDLAND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AVISA NORDLAND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AVISA NORDLAND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106 006 350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24 834 662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20 966 973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16 384 000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65 359 238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AVISA NORDLAND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AMEDIA LOKAL AS  –  62,0 %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POLARIS MEDIA NORD-NORGE AS  –  38,0 %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AVISA NORDLAND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Dronningens gate 7C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8006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50 00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redaksjonen@an.no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984 032 994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AVISA NORDLAND AS</a:t>
            </a:r>
          </a:p>
        </p:txBody>
      </p:sp>
    </p:spTree>
  </p:cSld>
  <p:clrMapOvr>
    <a:masterClrMapping xmlns:a="http://schemas.openxmlformats.org/drawingml/2006/main"/>
  </p:clrMapOvr>
</p:sld>
</file>