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d78c729ffa4d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62596e080423b"/>
  </p:sldMasterIdLst>
  <p:sldIdLst>
    <p:sldId xmlns:r="http://schemas.openxmlformats.org/officeDocument/2006/relationships" id="256" r:id="R3a281e50cdb04bb3"/>
    <p:sldId xmlns:r="http://schemas.openxmlformats.org/officeDocument/2006/relationships" id="257" r:id="Rb6b97bd1632d4594"/>
    <p:sldId xmlns:r="http://schemas.openxmlformats.org/officeDocument/2006/relationships" id="258" r:id="R74a262f9c6324d1d"/>
    <p:sldId xmlns:r="http://schemas.openxmlformats.org/officeDocument/2006/relationships" id="259" r:id="R864dcf92f4594cfe"/>
    <p:sldId xmlns:r="http://schemas.openxmlformats.org/officeDocument/2006/relationships" id="260" r:id="R65a7294866b7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62596e080423b" /><Relationship Type="http://schemas.openxmlformats.org/officeDocument/2006/relationships/slide" Target="/ppt/slides/slide1.xml" Id="R3a281e50cdb04bb3" /><Relationship Type="http://schemas.openxmlformats.org/officeDocument/2006/relationships/slide" Target="/ppt/slides/slide2.xml" Id="Rb6b97bd1632d4594" /><Relationship Type="http://schemas.openxmlformats.org/officeDocument/2006/relationships/slide" Target="/ppt/slides/slide3.xml" Id="R74a262f9c6324d1d" /><Relationship Type="http://schemas.openxmlformats.org/officeDocument/2006/relationships/slide" Target="/ppt/slides/slide4.xml" Id="R864dcf92f4594cfe" /><Relationship Type="http://schemas.openxmlformats.org/officeDocument/2006/relationships/slide" Target="/ppt/slides/slide5.xml" Id="R65a7294866b7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021850c7a49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9137119a04538" /><Relationship Type="http://schemas.openxmlformats.org/officeDocument/2006/relationships/theme" Target="/ppt/slideMasters/theme/theme1.xml" Id="Rb754eef5ddd440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39137119a0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108ea3acf4a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ce6ef1cd343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ae955caee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f0bf8050944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6c6a6f57a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ADVANCE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ADVANCE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984 033 346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