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a0dc4798d43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e437def49f4019"/>
  </p:sldMasterIdLst>
  <p:sldIdLst>
    <p:sldId xmlns:r="http://schemas.openxmlformats.org/officeDocument/2006/relationships" id="256" r:id="R38aae9a42a344ec4"/>
    <p:sldId xmlns:r="http://schemas.openxmlformats.org/officeDocument/2006/relationships" id="257" r:id="Ra897ebdeac5c46e0"/>
    <p:sldId xmlns:r="http://schemas.openxmlformats.org/officeDocument/2006/relationships" id="258" r:id="Ra4b95ffbbde84b49"/>
    <p:sldId xmlns:r="http://schemas.openxmlformats.org/officeDocument/2006/relationships" id="259" r:id="R43c711d8c51b493c"/>
    <p:sldId xmlns:r="http://schemas.openxmlformats.org/officeDocument/2006/relationships" id="260" r:id="Re9003087908f4f6a"/>
    <p:sldId xmlns:r="http://schemas.openxmlformats.org/officeDocument/2006/relationships" id="261" r:id="R9f4ce3c95f5d4541"/>
    <p:sldId xmlns:r="http://schemas.openxmlformats.org/officeDocument/2006/relationships" id="262" r:id="Rabe807c440cf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e437def49f4019" /><Relationship Type="http://schemas.openxmlformats.org/officeDocument/2006/relationships/slide" Target="/ppt/slides/slide1.xml" Id="R38aae9a42a344ec4" /><Relationship Type="http://schemas.openxmlformats.org/officeDocument/2006/relationships/slide" Target="/ppt/slides/slide2.xml" Id="Ra897ebdeac5c46e0" /><Relationship Type="http://schemas.openxmlformats.org/officeDocument/2006/relationships/slide" Target="/ppt/slides/slide3.xml" Id="Ra4b95ffbbde84b49" /><Relationship Type="http://schemas.openxmlformats.org/officeDocument/2006/relationships/slide" Target="/ppt/slides/slide4.xml" Id="R43c711d8c51b493c" /><Relationship Type="http://schemas.openxmlformats.org/officeDocument/2006/relationships/slide" Target="/ppt/slides/slide5.xml" Id="Re9003087908f4f6a" /><Relationship Type="http://schemas.openxmlformats.org/officeDocument/2006/relationships/slide" Target="/ppt/slides/slide6.xml" Id="R9f4ce3c95f5d4541" /><Relationship Type="http://schemas.openxmlformats.org/officeDocument/2006/relationships/slide" Target="/ppt/slides/slide7.xml" Id="Rabe807c440cf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8b78d52a1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65fc1cea4433c" /><Relationship Type="http://schemas.openxmlformats.org/officeDocument/2006/relationships/theme" Target="/ppt/slideMasters/theme/theme1.xml" Id="Rc492841392cc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65fc1cea4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ec9b5ed0b40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77e4d92c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834857f3c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b63000b9c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3ee7e3244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42705d634c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a88ba1f4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TRELLEBAKKEN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TRELLEBAKKEN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GRØNSUND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mg@nextnet.no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