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ff4de6ce2b47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3de9448c964452"/>
  </p:sldMasterIdLst>
  <p:sldIdLst>
    <p:sldId xmlns:r="http://schemas.openxmlformats.org/officeDocument/2006/relationships" id="256" r:id="R9459b3aa2fc04ddf"/>
    <p:sldId xmlns:r="http://schemas.openxmlformats.org/officeDocument/2006/relationships" id="257" r:id="Rac9778e3f8e144eb"/>
    <p:sldId xmlns:r="http://schemas.openxmlformats.org/officeDocument/2006/relationships" id="258" r:id="Rf4b59869a419490b"/>
    <p:sldId xmlns:r="http://schemas.openxmlformats.org/officeDocument/2006/relationships" id="259" r:id="R8eeee92a3fb341fd"/>
    <p:sldId xmlns:r="http://schemas.openxmlformats.org/officeDocument/2006/relationships" id="260" r:id="R271853f731d147f2"/>
    <p:sldId xmlns:r="http://schemas.openxmlformats.org/officeDocument/2006/relationships" id="261" r:id="Rf44a48372d8747cb"/>
    <p:sldId xmlns:r="http://schemas.openxmlformats.org/officeDocument/2006/relationships" id="262" r:id="R0c9775e970f2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3de9448c964452" /><Relationship Type="http://schemas.openxmlformats.org/officeDocument/2006/relationships/slide" Target="/ppt/slides/slide1.xml" Id="R9459b3aa2fc04ddf" /><Relationship Type="http://schemas.openxmlformats.org/officeDocument/2006/relationships/slide" Target="/ppt/slides/slide2.xml" Id="Rac9778e3f8e144eb" /><Relationship Type="http://schemas.openxmlformats.org/officeDocument/2006/relationships/slide" Target="/ppt/slides/slide3.xml" Id="Rf4b59869a419490b" /><Relationship Type="http://schemas.openxmlformats.org/officeDocument/2006/relationships/slide" Target="/ppt/slides/slide4.xml" Id="R8eeee92a3fb341fd" /><Relationship Type="http://schemas.openxmlformats.org/officeDocument/2006/relationships/slide" Target="/ppt/slides/slide5.xml" Id="R271853f731d147f2" /><Relationship Type="http://schemas.openxmlformats.org/officeDocument/2006/relationships/slide" Target="/ppt/slides/slide6.xml" Id="Rf44a48372d8747cb" /><Relationship Type="http://schemas.openxmlformats.org/officeDocument/2006/relationships/slide" Target="/ppt/slides/slide7.xml" Id="R0c9775e970f2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dd703103e34c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ddbab7b9a42d6" /><Relationship Type="http://schemas.openxmlformats.org/officeDocument/2006/relationships/theme" Target="/ppt/slideMasters/theme/theme1.xml" Id="R5670f729e2e248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0fddbab7b9a42d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27977de7a84e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a8466bcc948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30c41c1774f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2d852834294a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ded557804148d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bcd87d02f341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e4b8cd3e544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REPSTAD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AS ble etablert [år] og holder til i Søgne.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241 100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−1 333 432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1 477 144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47 450 347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53 121 313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REPSTAD ARNSTEIN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Birkedalsveien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4640 Søgne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05 39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firmapost@repstad.no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984 046 243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REPSTAD AS</a:t>
            </a:r>
          </a:p>
        </p:txBody>
      </p:sp>
    </p:spTree>
  </p:cSld>
  <p:clrMapOvr>
    <a:masterClrMapping xmlns:a="http://schemas.openxmlformats.org/drawingml/2006/main"/>
  </p:clrMapOvr>
</p:sld>
</file>