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8f73e184e549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4813f819b0435b"/>
  </p:sldMasterIdLst>
  <p:sldIdLst>
    <p:sldId xmlns:r="http://schemas.openxmlformats.org/officeDocument/2006/relationships" id="256" r:id="Rd2452117df704a23"/>
    <p:sldId xmlns:r="http://schemas.openxmlformats.org/officeDocument/2006/relationships" id="257" r:id="R08d83f93004f460f"/>
    <p:sldId xmlns:r="http://schemas.openxmlformats.org/officeDocument/2006/relationships" id="258" r:id="R2f04cf03a13b4a15"/>
    <p:sldId xmlns:r="http://schemas.openxmlformats.org/officeDocument/2006/relationships" id="259" r:id="Rb414a02c35534681"/>
    <p:sldId xmlns:r="http://schemas.openxmlformats.org/officeDocument/2006/relationships" id="260" r:id="R8cd056f8d67e45f8"/>
    <p:sldId xmlns:r="http://schemas.openxmlformats.org/officeDocument/2006/relationships" id="261" r:id="R4bf8c22b91f64e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813f819b0435b" /><Relationship Type="http://schemas.openxmlformats.org/officeDocument/2006/relationships/slide" Target="/ppt/slides/slide1.xml" Id="Rd2452117df704a23" /><Relationship Type="http://schemas.openxmlformats.org/officeDocument/2006/relationships/slide" Target="/ppt/slides/slide2.xml" Id="R08d83f93004f460f" /><Relationship Type="http://schemas.openxmlformats.org/officeDocument/2006/relationships/slide" Target="/ppt/slides/slide3.xml" Id="R2f04cf03a13b4a15" /><Relationship Type="http://schemas.openxmlformats.org/officeDocument/2006/relationships/slide" Target="/ppt/slides/slide4.xml" Id="Rb414a02c35534681" /><Relationship Type="http://schemas.openxmlformats.org/officeDocument/2006/relationships/slide" Target="/ppt/slides/slide5.xml" Id="R8cd056f8d67e45f8" /><Relationship Type="http://schemas.openxmlformats.org/officeDocument/2006/relationships/slide" Target="/ppt/slides/slide6.xml" Id="R4bf8c22b91f64e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7d819e32444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348a1a6cf4ccb" /><Relationship Type="http://schemas.openxmlformats.org/officeDocument/2006/relationships/theme" Target="/ppt/slideMasters/theme/theme1.xml" Id="R9f3696855e0e43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e348a1a6cf4c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9fcd7038d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e38a8dd0242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c66fbd35e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c05cb08c846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ba932447c49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c856c8c404f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214 076 342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122 503 028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84 226 156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1 282 761 052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2 390 696 596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