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047492e71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f2503c4d04fc6"/>
  </p:sldMasterIdLst>
  <p:sldIdLst>
    <p:sldId xmlns:r="http://schemas.openxmlformats.org/officeDocument/2006/relationships" id="256" r:id="R945be2eb1e624f01"/>
    <p:sldId xmlns:r="http://schemas.openxmlformats.org/officeDocument/2006/relationships" id="257" r:id="Rdc3d6a7f69494920"/>
    <p:sldId xmlns:r="http://schemas.openxmlformats.org/officeDocument/2006/relationships" id="258" r:id="Ra0b15cddf9c74f80"/>
    <p:sldId xmlns:r="http://schemas.openxmlformats.org/officeDocument/2006/relationships" id="259" r:id="R8160d3b1092a4f6c"/>
    <p:sldId xmlns:r="http://schemas.openxmlformats.org/officeDocument/2006/relationships" id="260" r:id="R1fe1f1935d014fd2"/>
    <p:sldId xmlns:r="http://schemas.openxmlformats.org/officeDocument/2006/relationships" id="261" r:id="R4867705d582340f0"/>
    <p:sldId xmlns:r="http://schemas.openxmlformats.org/officeDocument/2006/relationships" id="262" r:id="Ra7c879ccfb8d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f2503c4d04fc6" /><Relationship Type="http://schemas.openxmlformats.org/officeDocument/2006/relationships/slide" Target="/ppt/slides/slide1.xml" Id="R945be2eb1e624f01" /><Relationship Type="http://schemas.openxmlformats.org/officeDocument/2006/relationships/slide" Target="/ppt/slides/slide2.xml" Id="Rdc3d6a7f69494920" /><Relationship Type="http://schemas.openxmlformats.org/officeDocument/2006/relationships/slide" Target="/ppt/slides/slide3.xml" Id="Ra0b15cddf9c74f80" /><Relationship Type="http://schemas.openxmlformats.org/officeDocument/2006/relationships/slide" Target="/ppt/slides/slide4.xml" Id="R8160d3b1092a4f6c" /><Relationship Type="http://schemas.openxmlformats.org/officeDocument/2006/relationships/slide" Target="/ppt/slides/slide5.xml" Id="R1fe1f1935d014fd2" /><Relationship Type="http://schemas.openxmlformats.org/officeDocument/2006/relationships/slide" Target="/ppt/slides/slide6.xml" Id="R4867705d582340f0" /><Relationship Type="http://schemas.openxmlformats.org/officeDocument/2006/relationships/slide" Target="/ppt/slides/slide7.xml" Id="Ra7c879ccfb8d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3abba9348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db4036bcb42c7" /><Relationship Type="http://schemas.openxmlformats.org/officeDocument/2006/relationships/theme" Target="/ppt/slideMasters/theme/theme1.xml" Id="Rd350b30c0f65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db4036bcb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549ed1e0844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edfa001f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e554fc184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2708b06e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f0619b89444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dd6b2e665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abf2d5479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 INVEST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3 347 763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Fjordgløttvegen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 INVEST AS</a:t>
            </a:r>
          </a:p>
        </p:txBody>
      </p:sp>
    </p:spTree>
  </p:cSld>
  <p:clrMapOvr>
    <a:masterClrMapping xmlns:a="http://schemas.openxmlformats.org/drawingml/2006/main"/>
  </p:clrMapOvr>
</p:sld>
</file>