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5e3c0b1f9e40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4729365a34899"/>
  </p:sldMasterIdLst>
  <p:sldIdLst>
    <p:sldId xmlns:r="http://schemas.openxmlformats.org/officeDocument/2006/relationships" id="256" r:id="R11d75b47959c497f"/>
    <p:sldId xmlns:r="http://schemas.openxmlformats.org/officeDocument/2006/relationships" id="257" r:id="R66f090ce0baf4be2"/>
    <p:sldId xmlns:r="http://schemas.openxmlformats.org/officeDocument/2006/relationships" id="258" r:id="Re51388175ef84fcf"/>
    <p:sldId xmlns:r="http://schemas.openxmlformats.org/officeDocument/2006/relationships" id="259" r:id="R2c619db4b96c41ea"/>
    <p:sldId xmlns:r="http://schemas.openxmlformats.org/officeDocument/2006/relationships" id="260" r:id="Rea94a002847c4d8a"/>
    <p:sldId xmlns:r="http://schemas.openxmlformats.org/officeDocument/2006/relationships" id="261" r:id="Rb5ede8be3cde4e5b"/>
    <p:sldId xmlns:r="http://schemas.openxmlformats.org/officeDocument/2006/relationships" id="262" r:id="Racf8ff19d3ca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4729365a34899" /><Relationship Type="http://schemas.openxmlformats.org/officeDocument/2006/relationships/slide" Target="/ppt/slides/slide1.xml" Id="R11d75b47959c497f" /><Relationship Type="http://schemas.openxmlformats.org/officeDocument/2006/relationships/slide" Target="/ppt/slides/slide2.xml" Id="R66f090ce0baf4be2" /><Relationship Type="http://schemas.openxmlformats.org/officeDocument/2006/relationships/slide" Target="/ppt/slides/slide3.xml" Id="Re51388175ef84fcf" /><Relationship Type="http://schemas.openxmlformats.org/officeDocument/2006/relationships/slide" Target="/ppt/slides/slide4.xml" Id="R2c619db4b96c41ea" /><Relationship Type="http://schemas.openxmlformats.org/officeDocument/2006/relationships/slide" Target="/ppt/slides/slide5.xml" Id="Rea94a002847c4d8a" /><Relationship Type="http://schemas.openxmlformats.org/officeDocument/2006/relationships/slide" Target="/ppt/slides/slide6.xml" Id="Rb5ede8be3cde4e5b" /><Relationship Type="http://schemas.openxmlformats.org/officeDocument/2006/relationships/slide" Target="/ppt/slides/slide7.xml" Id="Racf8ff19d3ca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3158b722445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5385eda9c41bc" /><Relationship Type="http://schemas.openxmlformats.org/officeDocument/2006/relationships/theme" Target="/ppt/slideMasters/theme/theme1.xml" Id="R39d82d3f46d6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5385eda9c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e5c5406d044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d59f4af6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07d9e57f9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9814ed3d9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c3ab1e9648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83c70676e44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57b8f5c16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