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878f1b44e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4c54f0ab349ff"/>
  </p:sldMasterIdLst>
  <p:sldIdLst>
    <p:sldId xmlns:r="http://schemas.openxmlformats.org/officeDocument/2006/relationships" id="256" r:id="Rdf2e26cf95d74e78"/>
    <p:sldId xmlns:r="http://schemas.openxmlformats.org/officeDocument/2006/relationships" id="257" r:id="R272550a478024265"/>
    <p:sldId xmlns:r="http://schemas.openxmlformats.org/officeDocument/2006/relationships" id="258" r:id="Ra340fd3092ea40c0"/>
    <p:sldId xmlns:r="http://schemas.openxmlformats.org/officeDocument/2006/relationships" id="259" r:id="R89837b49b33443a5"/>
    <p:sldId xmlns:r="http://schemas.openxmlformats.org/officeDocument/2006/relationships" id="260" r:id="Rf88646b0f327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4c54f0ab349ff" /><Relationship Type="http://schemas.openxmlformats.org/officeDocument/2006/relationships/slide" Target="/ppt/slides/slide1.xml" Id="Rdf2e26cf95d74e78" /><Relationship Type="http://schemas.openxmlformats.org/officeDocument/2006/relationships/slide" Target="/ppt/slides/slide2.xml" Id="R272550a478024265" /><Relationship Type="http://schemas.openxmlformats.org/officeDocument/2006/relationships/slide" Target="/ppt/slides/slide3.xml" Id="Ra340fd3092ea40c0" /><Relationship Type="http://schemas.openxmlformats.org/officeDocument/2006/relationships/slide" Target="/ppt/slides/slide4.xml" Id="R89837b49b33443a5" /><Relationship Type="http://schemas.openxmlformats.org/officeDocument/2006/relationships/slide" Target="/ppt/slides/slide5.xml" Id="Rf88646b0f327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3d50b800b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472d7f9bb46ff" /><Relationship Type="http://schemas.openxmlformats.org/officeDocument/2006/relationships/theme" Target="/ppt/slideMasters/theme/theme1.xml" Id="R47742ac1007f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472d7f9bb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4fcfa7fdc44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aec797dde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9491db886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e83b1164d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67c2c0428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984 050 461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 INVEST AS</a:t>
            </a:r>
          </a:p>
        </p:txBody>
      </p:sp>
    </p:spTree>
  </p:cSld>
  <p:clrMapOvr>
    <a:masterClrMapping xmlns:a="http://schemas.openxmlformats.org/drawingml/2006/main"/>
  </p:clrMapOvr>
</p:sld>
</file>