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065950510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e930b0ffc6442d"/>
  </p:sldMasterIdLst>
  <p:sldIdLst>
    <p:sldId xmlns:r="http://schemas.openxmlformats.org/officeDocument/2006/relationships" id="256" r:id="R35bb3ced0c394b88"/>
    <p:sldId xmlns:r="http://schemas.openxmlformats.org/officeDocument/2006/relationships" id="257" r:id="R0326cf1165b54291"/>
    <p:sldId xmlns:r="http://schemas.openxmlformats.org/officeDocument/2006/relationships" id="258" r:id="R83149cf696384f22"/>
    <p:sldId xmlns:r="http://schemas.openxmlformats.org/officeDocument/2006/relationships" id="259" r:id="R210b9878905f4811"/>
    <p:sldId xmlns:r="http://schemas.openxmlformats.org/officeDocument/2006/relationships" id="260" r:id="R0a942b27989a451a"/>
    <p:sldId xmlns:r="http://schemas.openxmlformats.org/officeDocument/2006/relationships" id="261" r:id="R338847daceb745f7"/>
    <p:sldId xmlns:r="http://schemas.openxmlformats.org/officeDocument/2006/relationships" id="262" r:id="R8041c48d0d1e4c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930b0ffc6442d" /><Relationship Type="http://schemas.openxmlformats.org/officeDocument/2006/relationships/slide" Target="/ppt/slides/slide1.xml" Id="R35bb3ced0c394b88" /><Relationship Type="http://schemas.openxmlformats.org/officeDocument/2006/relationships/slide" Target="/ppt/slides/slide2.xml" Id="R0326cf1165b54291" /><Relationship Type="http://schemas.openxmlformats.org/officeDocument/2006/relationships/slide" Target="/ppt/slides/slide3.xml" Id="R83149cf696384f22" /><Relationship Type="http://schemas.openxmlformats.org/officeDocument/2006/relationships/slide" Target="/ppt/slides/slide4.xml" Id="R210b9878905f4811" /><Relationship Type="http://schemas.openxmlformats.org/officeDocument/2006/relationships/slide" Target="/ppt/slides/slide5.xml" Id="R0a942b27989a451a" /><Relationship Type="http://schemas.openxmlformats.org/officeDocument/2006/relationships/slide" Target="/ppt/slides/slide6.xml" Id="R338847daceb745f7" /><Relationship Type="http://schemas.openxmlformats.org/officeDocument/2006/relationships/slide" Target="/ppt/slides/slide7.xml" Id="R8041c48d0d1e4c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a49000773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ce1476e6d49cf" /><Relationship Type="http://schemas.openxmlformats.org/officeDocument/2006/relationships/theme" Target="/ppt/slideMasters/theme/theme1.xml" Id="R440e7d482612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ce1476e6d49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49b3a3a5d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be230528e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417cde95249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ee292c2eb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ce21c893c46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765bfe00a41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4190c0af040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 HUS TØNSBERG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 HUS TØNSBERG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7 618 866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−3 418 187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19 439 989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37 490 752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SVENDSEN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EITO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SKYTØEN ERLING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OG HOGSNES INVEST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Burotveien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post@blinkhus-tonsberg.no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