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a4d00a8284a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4fa55d25c4157"/>
  </p:sldMasterIdLst>
  <p:sldIdLst>
    <p:sldId xmlns:r="http://schemas.openxmlformats.org/officeDocument/2006/relationships" id="256" r:id="R0afaaddff9d84192"/>
    <p:sldId xmlns:r="http://schemas.openxmlformats.org/officeDocument/2006/relationships" id="257" r:id="Rf33939ab2c904e39"/>
    <p:sldId xmlns:r="http://schemas.openxmlformats.org/officeDocument/2006/relationships" id="258" r:id="R3ddd6cc0591845ef"/>
    <p:sldId xmlns:r="http://schemas.openxmlformats.org/officeDocument/2006/relationships" id="259" r:id="Rabdeb25123b848e7"/>
    <p:sldId xmlns:r="http://schemas.openxmlformats.org/officeDocument/2006/relationships" id="260" r:id="R6a69c9f749f740f9"/>
    <p:sldId xmlns:r="http://schemas.openxmlformats.org/officeDocument/2006/relationships" id="261" r:id="R4e667a3b4ae042c9"/>
    <p:sldId xmlns:r="http://schemas.openxmlformats.org/officeDocument/2006/relationships" id="262" r:id="R080bc801755940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4fa55d25c4157" /><Relationship Type="http://schemas.openxmlformats.org/officeDocument/2006/relationships/slide" Target="/ppt/slides/slide1.xml" Id="R0afaaddff9d84192" /><Relationship Type="http://schemas.openxmlformats.org/officeDocument/2006/relationships/slide" Target="/ppt/slides/slide2.xml" Id="Rf33939ab2c904e39" /><Relationship Type="http://schemas.openxmlformats.org/officeDocument/2006/relationships/slide" Target="/ppt/slides/slide3.xml" Id="R3ddd6cc0591845ef" /><Relationship Type="http://schemas.openxmlformats.org/officeDocument/2006/relationships/slide" Target="/ppt/slides/slide4.xml" Id="Rabdeb25123b848e7" /><Relationship Type="http://schemas.openxmlformats.org/officeDocument/2006/relationships/slide" Target="/ppt/slides/slide5.xml" Id="R6a69c9f749f740f9" /><Relationship Type="http://schemas.openxmlformats.org/officeDocument/2006/relationships/slide" Target="/ppt/slides/slide6.xml" Id="R4e667a3b4ae042c9" /><Relationship Type="http://schemas.openxmlformats.org/officeDocument/2006/relationships/slide" Target="/ppt/slides/slide7.xml" Id="R080bc801755940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2178cbd8e747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84b511f204d3e" /><Relationship Type="http://schemas.openxmlformats.org/officeDocument/2006/relationships/theme" Target="/ppt/slideMasters/theme/theme1.xml" Id="Rbc314c38ce2b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e84b511f204d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c8ba2620248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45bb112fd44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188ef867d4d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07cc64c3045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4dffde056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e892652fe44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19273ec14f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