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f0a0997ee6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17d38b70d4182"/>
  </p:sldMasterIdLst>
  <p:sldIdLst>
    <p:sldId xmlns:r="http://schemas.openxmlformats.org/officeDocument/2006/relationships" id="256" r:id="R6ac854dde4ca4c21"/>
    <p:sldId xmlns:r="http://schemas.openxmlformats.org/officeDocument/2006/relationships" id="257" r:id="R27e11964f76a476c"/>
    <p:sldId xmlns:r="http://schemas.openxmlformats.org/officeDocument/2006/relationships" id="258" r:id="Radf66d5e4e00419f"/>
    <p:sldId xmlns:r="http://schemas.openxmlformats.org/officeDocument/2006/relationships" id="259" r:id="R5df6b916eb9140be"/>
    <p:sldId xmlns:r="http://schemas.openxmlformats.org/officeDocument/2006/relationships" id="260" r:id="R2bc179d4ce82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17d38b70d4182" /><Relationship Type="http://schemas.openxmlformats.org/officeDocument/2006/relationships/slide" Target="/ppt/slides/slide1.xml" Id="R6ac854dde4ca4c21" /><Relationship Type="http://schemas.openxmlformats.org/officeDocument/2006/relationships/slide" Target="/ppt/slides/slide2.xml" Id="R27e11964f76a476c" /><Relationship Type="http://schemas.openxmlformats.org/officeDocument/2006/relationships/slide" Target="/ppt/slides/slide3.xml" Id="Radf66d5e4e00419f" /><Relationship Type="http://schemas.openxmlformats.org/officeDocument/2006/relationships/slide" Target="/ppt/slides/slide4.xml" Id="R5df6b916eb9140be" /><Relationship Type="http://schemas.openxmlformats.org/officeDocument/2006/relationships/slide" Target="/ppt/slides/slide5.xml" Id="R2bc179d4ce82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ce3f28515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39a7722b24607" /><Relationship Type="http://schemas.openxmlformats.org/officeDocument/2006/relationships/theme" Target="/ppt/slideMasters/theme/theme1.xml" Id="R2f63bf888c9b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39a7722b246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095950fe8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925924cc2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1ebd24c6f41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d282ae5cf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a51d034db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KVINNHERAD AVD 260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KVINNHERAD AVD 260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KVINNHERAD AVD 260 ble etablert [år] og holder til i Husnes.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KVINNHERAD AVD 260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KVINNHERAD AVD 260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KVINNHERAD AVD 260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Opsangervegen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5460 Husnes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46 65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984 078 633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KVINNHERAD AVD 260</a:t>
            </a:r>
          </a:p>
        </p:txBody>
      </p:sp>
    </p:spTree>
  </p:cSld>
  <p:clrMapOvr>
    <a:masterClrMapping xmlns:a="http://schemas.openxmlformats.org/drawingml/2006/main"/>
  </p:clrMapOvr>
</p:sld>
</file>