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742b3c78a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bc1d704d524a66"/>
  </p:sldMasterIdLst>
  <p:sldIdLst>
    <p:sldId xmlns:r="http://schemas.openxmlformats.org/officeDocument/2006/relationships" id="256" r:id="R291a0bd66ed5406e"/>
    <p:sldId xmlns:r="http://schemas.openxmlformats.org/officeDocument/2006/relationships" id="257" r:id="R080492fae93843d4"/>
    <p:sldId xmlns:r="http://schemas.openxmlformats.org/officeDocument/2006/relationships" id="258" r:id="R6c02ec977d9741b1"/>
    <p:sldId xmlns:r="http://schemas.openxmlformats.org/officeDocument/2006/relationships" id="259" r:id="R0bf5da549d8444c6"/>
    <p:sldId xmlns:r="http://schemas.openxmlformats.org/officeDocument/2006/relationships" id="260" r:id="R1ae4b10997e24f32"/>
    <p:sldId xmlns:r="http://schemas.openxmlformats.org/officeDocument/2006/relationships" id="261" r:id="Re14d70c6deb54dda"/>
    <p:sldId xmlns:r="http://schemas.openxmlformats.org/officeDocument/2006/relationships" id="262" r:id="R936aee1ce78e48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bc1d704d524a66" /><Relationship Type="http://schemas.openxmlformats.org/officeDocument/2006/relationships/slide" Target="/ppt/slides/slide1.xml" Id="R291a0bd66ed5406e" /><Relationship Type="http://schemas.openxmlformats.org/officeDocument/2006/relationships/slide" Target="/ppt/slides/slide2.xml" Id="R080492fae93843d4" /><Relationship Type="http://schemas.openxmlformats.org/officeDocument/2006/relationships/slide" Target="/ppt/slides/slide3.xml" Id="R6c02ec977d9741b1" /><Relationship Type="http://schemas.openxmlformats.org/officeDocument/2006/relationships/slide" Target="/ppt/slides/slide4.xml" Id="R0bf5da549d8444c6" /><Relationship Type="http://schemas.openxmlformats.org/officeDocument/2006/relationships/slide" Target="/ppt/slides/slide5.xml" Id="R1ae4b10997e24f32" /><Relationship Type="http://schemas.openxmlformats.org/officeDocument/2006/relationships/slide" Target="/ppt/slides/slide6.xml" Id="Re14d70c6deb54dda" /><Relationship Type="http://schemas.openxmlformats.org/officeDocument/2006/relationships/slide" Target="/ppt/slides/slide7.xml" Id="R936aee1ce78e48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cca18bc574d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c8ac3e21d47ba" /><Relationship Type="http://schemas.openxmlformats.org/officeDocument/2006/relationships/theme" Target="/ppt/slideMasters/theme/theme1.xml" Id="Rfb4c2e6a6aaa4b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c8ac3e21d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b4fb0f4b3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85bdde9b2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99ce3f17b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cb73a0eb7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80e05d26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a63a59a3147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5bbec489a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