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0392c713ea3476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abb9957c8cf4575"/>
  </p:sldMasterIdLst>
  <p:sldIdLst>
    <p:sldId xmlns:r="http://schemas.openxmlformats.org/officeDocument/2006/relationships" id="256" r:id="R092b83305fd74eaa"/>
    <p:sldId xmlns:r="http://schemas.openxmlformats.org/officeDocument/2006/relationships" id="257" r:id="R4eb0fba7ed694b5f"/>
    <p:sldId xmlns:r="http://schemas.openxmlformats.org/officeDocument/2006/relationships" id="258" r:id="Rcfe750f68c534c51"/>
    <p:sldId xmlns:r="http://schemas.openxmlformats.org/officeDocument/2006/relationships" id="259" r:id="Rfe117a0f010840eb"/>
    <p:sldId xmlns:r="http://schemas.openxmlformats.org/officeDocument/2006/relationships" id="260" r:id="Rcfbb2462916242d1"/>
    <p:sldId xmlns:r="http://schemas.openxmlformats.org/officeDocument/2006/relationships" id="261" r:id="R77274fa2d642447f"/>
    <p:sldId xmlns:r="http://schemas.openxmlformats.org/officeDocument/2006/relationships" id="262" r:id="Ra47fc58264574e4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bb9957c8cf4575" /><Relationship Type="http://schemas.openxmlformats.org/officeDocument/2006/relationships/slide" Target="/ppt/slides/slide1.xml" Id="R092b83305fd74eaa" /><Relationship Type="http://schemas.openxmlformats.org/officeDocument/2006/relationships/slide" Target="/ppt/slides/slide2.xml" Id="R4eb0fba7ed694b5f" /><Relationship Type="http://schemas.openxmlformats.org/officeDocument/2006/relationships/slide" Target="/ppt/slides/slide3.xml" Id="Rcfe750f68c534c51" /><Relationship Type="http://schemas.openxmlformats.org/officeDocument/2006/relationships/slide" Target="/ppt/slides/slide4.xml" Id="Rfe117a0f010840eb" /><Relationship Type="http://schemas.openxmlformats.org/officeDocument/2006/relationships/slide" Target="/ppt/slides/slide5.xml" Id="Rcfbb2462916242d1" /><Relationship Type="http://schemas.openxmlformats.org/officeDocument/2006/relationships/slide" Target="/ppt/slides/slide6.xml" Id="R77274fa2d642447f" /><Relationship Type="http://schemas.openxmlformats.org/officeDocument/2006/relationships/slide" Target="/ppt/slides/slide7.xml" Id="Ra47fc58264574e4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d59e521e3f429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bec6771af54e58" /><Relationship Type="http://schemas.openxmlformats.org/officeDocument/2006/relationships/theme" Target="/ppt/slideMasters/theme/theme1.xml" Id="R7a6eb41f8cb644f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dbec6771af54e5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d0d7efd60b485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15d37cc0184ba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e5352bec1044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fe4f39985443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72959a365946e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d3be7e2640491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061f62e15a4bb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CARLSENS ELEKTRO INSTALLASJON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CARLSENS ELEKTRO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CARLSENS ELEKTRO INSTALLASJON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CARLSENS ELEKTRO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CARLSENS ELEKTRO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CARLSENS ELEKTRO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44 025 998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3 726 535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2 807 414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22 216 540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CARLSENS ELEKTRO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EINARSEN KJETIL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GAUTHUN HOLDING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CARLSENS ELEKTRO INSTALLASJON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CARLSENS ELEKTRO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Daleveien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4328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60 19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984 082 274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CARLSENS ELEKTRO INSTALLASJON AS</a:t>
            </a:r>
          </a:p>
        </p:txBody>
      </p:sp>
    </p:spTree>
  </p:cSld>
  <p:clrMapOvr>
    <a:masterClrMapping xmlns:a="http://schemas.openxmlformats.org/drawingml/2006/main"/>
  </p:clrMapOvr>
</p:sld>
</file>