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a4c5be202444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93684c45ce4895"/>
  </p:sldMasterIdLst>
  <p:sldIdLst>
    <p:sldId xmlns:r="http://schemas.openxmlformats.org/officeDocument/2006/relationships" id="256" r:id="R8c3e84bb35514d27"/>
    <p:sldId xmlns:r="http://schemas.openxmlformats.org/officeDocument/2006/relationships" id="257" r:id="R625b8218c97f4f51"/>
    <p:sldId xmlns:r="http://schemas.openxmlformats.org/officeDocument/2006/relationships" id="258" r:id="Rca758bb72874444b"/>
    <p:sldId xmlns:r="http://schemas.openxmlformats.org/officeDocument/2006/relationships" id="259" r:id="R23cb5062f07246c1"/>
    <p:sldId xmlns:r="http://schemas.openxmlformats.org/officeDocument/2006/relationships" id="260" r:id="R4bc6817db74349fb"/>
    <p:sldId xmlns:r="http://schemas.openxmlformats.org/officeDocument/2006/relationships" id="261" r:id="Re1b41c80c2354f8d"/>
    <p:sldId xmlns:r="http://schemas.openxmlformats.org/officeDocument/2006/relationships" id="262" r:id="Rac6fbe33020f41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3684c45ce4895" /><Relationship Type="http://schemas.openxmlformats.org/officeDocument/2006/relationships/slide" Target="/ppt/slides/slide1.xml" Id="R8c3e84bb35514d27" /><Relationship Type="http://schemas.openxmlformats.org/officeDocument/2006/relationships/slide" Target="/ppt/slides/slide2.xml" Id="R625b8218c97f4f51" /><Relationship Type="http://schemas.openxmlformats.org/officeDocument/2006/relationships/slide" Target="/ppt/slides/slide3.xml" Id="Rca758bb72874444b" /><Relationship Type="http://schemas.openxmlformats.org/officeDocument/2006/relationships/slide" Target="/ppt/slides/slide4.xml" Id="R23cb5062f07246c1" /><Relationship Type="http://schemas.openxmlformats.org/officeDocument/2006/relationships/slide" Target="/ppt/slides/slide5.xml" Id="R4bc6817db74349fb" /><Relationship Type="http://schemas.openxmlformats.org/officeDocument/2006/relationships/slide" Target="/ppt/slides/slide6.xml" Id="Re1b41c80c2354f8d" /><Relationship Type="http://schemas.openxmlformats.org/officeDocument/2006/relationships/slide" Target="/ppt/slides/slide7.xml" Id="Rac6fbe33020f41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57167073542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42d8ad34648ae" /><Relationship Type="http://schemas.openxmlformats.org/officeDocument/2006/relationships/theme" Target="/ppt/slideMasters/theme/theme1.xml" Id="R0fce2668c63649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342d8ad34648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9eddbfa6c4e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5bd68b53441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fded3884f4d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b8dad363143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fa205c3ff41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74056354141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45247562043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NILSEN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32 622 924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989 810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834 582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5 801 796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11 996 502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TRULS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Gelertsens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1608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31 02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984 088 884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