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6fe21e896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85a1d6383467f"/>
  </p:sldMasterIdLst>
  <p:sldIdLst>
    <p:sldId xmlns:r="http://schemas.openxmlformats.org/officeDocument/2006/relationships" id="256" r:id="R20feab4180f645da"/>
    <p:sldId xmlns:r="http://schemas.openxmlformats.org/officeDocument/2006/relationships" id="257" r:id="Rbe9f56a3e1904364"/>
    <p:sldId xmlns:r="http://schemas.openxmlformats.org/officeDocument/2006/relationships" id="258" r:id="Rd0af87092d944646"/>
    <p:sldId xmlns:r="http://schemas.openxmlformats.org/officeDocument/2006/relationships" id="259" r:id="Re6578e73d24c4cd9"/>
    <p:sldId xmlns:r="http://schemas.openxmlformats.org/officeDocument/2006/relationships" id="260" r:id="Rdafc188f75a4485c"/>
    <p:sldId xmlns:r="http://schemas.openxmlformats.org/officeDocument/2006/relationships" id="261" r:id="R2f0726213b3e4b18"/>
    <p:sldId xmlns:r="http://schemas.openxmlformats.org/officeDocument/2006/relationships" id="262" r:id="Rad7998020588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85a1d6383467f" /><Relationship Type="http://schemas.openxmlformats.org/officeDocument/2006/relationships/slide" Target="/ppt/slides/slide1.xml" Id="R20feab4180f645da" /><Relationship Type="http://schemas.openxmlformats.org/officeDocument/2006/relationships/slide" Target="/ppt/slides/slide2.xml" Id="Rbe9f56a3e1904364" /><Relationship Type="http://schemas.openxmlformats.org/officeDocument/2006/relationships/slide" Target="/ppt/slides/slide3.xml" Id="Rd0af87092d944646" /><Relationship Type="http://schemas.openxmlformats.org/officeDocument/2006/relationships/slide" Target="/ppt/slides/slide4.xml" Id="Re6578e73d24c4cd9" /><Relationship Type="http://schemas.openxmlformats.org/officeDocument/2006/relationships/slide" Target="/ppt/slides/slide5.xml" Id="Rdafc188f75a4485c" /><Relationship Type="http://schemas.openxmlformats.org/officeDocument/2006/relationships/slide" Target="/ppt/slides/slide6.xml" Id="R2f0726213b3e4b18" /><Relationship Type="http://schemas.openxmlformats.org/officeDocument/2006/relationships/slide" Target="/ppt/slides/slide7.xml" Id="Rad7998020588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6ff59f731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fa6fbdb1425d" /><Relationship Type="http://schemas.openxmlformats.org/officeDocument/2006/relationships/theme" Target="/ppt/slideMasters/theme/theme1.xml" Id="R47e5d94c61f7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bfa6fbdb1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84be35f98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24387b359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c95c0606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07d1b4d8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7d507a71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9c2086174a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a8caf4e2c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