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f4f1a37bbe43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6d649db7c947f7"/>
  </p:sldMasterIdLst>
  <p:sldIdLst>
    <p:sldId xmlns:r="http://schemas.openxmlformats.org/officeDocument/2006/relationships" id="256" r:id="Rf509bc54d7314b6c"/>
    <p:sldId xmlns:r="http://schemas.openxmlformats.org/officeDocument/2006/relationships" id="257" r:id="R17d5b5212c3047d0"/>
    <p:sldId xmlns:r="http://schemas.openxmlformats.org/officeDocument/2006/relationships" id="258" r:id="R623c96f92259472b"/>
    <p:sldId xmlns:r="http://schemas.openxmlformats.org/officeDocument/2006/relationships" id="259" r:id="R08b93d56f365427d"/>
    <p:sldId xmlns:r="http://schemas.openxmlformats.org/officeDocument/2006/relationships" id="260" r:id="R1b84bf25c473405d"/>
    <p:sldId xmlns:r="http://schemas.openxmlformats.org/officeDocument/2006/relationships" id="261" r:id="R7b8232d68ebf429f"/>
    <p:sldId xmlns:r="http://schemas.openxmlformats.org/officeDocument/2006/relationships" id="262" r:id="R773cdd02e1314c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6d649db7c947f7" /><Relationship Type="http://schemas.openxmlformats.org/officeDocument/2006/relationships/slide" Target="/ppt/slides/slide1.xml" Id="Rf509bc54d7314b6c" /><Relationship Type="http://schemas.openxmlformats.org/officeDocument/2006/relationships/slide" Target="/ppt/slides/slide2.xml" Id="R17d5b5212c3047d0" /><Relationship Type="http://schemas.openxmlformats.org/officeDocument/2006/relationships/slide" Target="/ppt/slides/slide3.xml" Id="R623c96f92259472b" /><Relationship Type="http://schemas.openxmlformats.org/officeDocument/2006/relationships/slide" Target="/ppt/slides/slide4.xml" Id="R08b93d56f365427d" /><Relationship Type="http://schemas.openxmlformats.org/officeDocument/2006/relationships/slide" Target="/ppt/slides/slide5.xml" Id="R1b84bf25c473405d" /><Relationship Type="http://schemas.openxmlformats.org/officeDocument/2006/relationships/slide" Target="/ppt/slides/slide6.xml" Id="R7b8232d68ebf429f" /><Relationship Type="http://schemas.openxmlformats.org/officeDocument/2006/relationships/slide" Target="/ppt/slides/slide7.xml" Id="R773cdd02e1314c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d2af5111c244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906291e114481" /><Relationship Type="http://schemas.openxmlformats.org/officeDocument/2006/relationships/theme" Target="/ppt/slideMasters/theme/theme1.xml" Id="Rf9d801bfbc0d48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e906291e1144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5ff17c56045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630ccd11c4a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25e4bd4e14e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16c9e666248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002cc3b8c46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03ed349cf4d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510d4854146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KUBERA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KUBERA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KUBERA AS ble etablert [år] og holder til i Narvik.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KUBERA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KUBERA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KUBERA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18 501 600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4 378 599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−8 930 174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51 296 102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171 702 895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KUBERA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SKÅLVOLD EIENDOM AS  –  57,4 %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BALLANGEN EIENDOM AS  –  22,7 %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GUNNAR SKÅLVOLD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KUBERA AS  –  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HURTIGRUTEN GLOBAL SALES AS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KUBERA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Teknologiveien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8517 Narvik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92 25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post@kubera.no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www.kubera.no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984 114 540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KUBERA AS</a:t>
            </a:r>
          </a:p>
        </p:txBody>
      </p:sp>
    </p:spTree>
  </p:cSld>
  <p:clrMapOvr>
    <a:masterClrMapping xmlns:a="http://schemas.openxmlformats.org/drawingml/2006/main"/>
  </p:clrMapOvr>
</p:sld>
</file>