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56405ff43b4f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d5032eda704a42"/>
  </p:sldMasterIdLst>
  <p:sldIdLst>
    <p:sldId xmlns:r="http://schemas.openxmlformats.org/officeDocument/2006/relationships" id="256" r:id="Rb814e95dfe46434b"/>
    <p:sldId xmlns:r="http://schemas.openxmlformats.org/officeDocument/2006/relationships" id="257" r:id="Ra2172c0788a24f23"/>
    <p:sldId xmlns:r="http://schemas.openxmlformats.org/officeDocument/2006/relationships" id="258" r:id="R8a3b14c1e96c414b"/>
    <p:sldId xmlns:r="http://schemas.openxmlformats.org/officeDocument/2006/relationships" id="259" r:id="R467c3c818db84dc6"/>
    <p:sldId xmlns:r="http://schemas.openxmlformats.org/officeDocument/2006/relationships" id="260" r:id="R1ff1cd2f32bd4220"/>
    <p:sldId xmlns:r="http://schemas.openxmlformats.org/officeDocument/2006/relationships" id="261" r:id="R5636b083d36c4aa1"/>
    <p:sldId xmlns:r="http://schemas.openxmlformats.org/officeDocument/2006/relationships" id="262" r:id="R944a5153116149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d5032eda704a42" /><Relationship Type="http://schemas.openxmlformats.org/officeDocument/2006/relationships/slide" Target="/ppt/slides/slide1.xml" Id="Rb814e95dfe46434b" /><Relationship Type="http://schemas.openxmlformats.org/officeDocument/2006/relationships/slide" Target="/ppt/slides/slide2.xml" Id="Ra2172c0788a24f23" /><Relationship Type="http://schemas.openxmlformats.org/officeDocument/2006/relationships/slide" Target="/ppt/slides/slide3.xml" Id="R8a3b14c1e96c414b" /><Relationship Type="http://schemas.openxmlformats.org/officeDocument/2006/relationships/slide" Target="/ppt/slides/slide4.xml" Id="R467c3c818db84dc6" /><Relationship Type="http://schemas.openxmlformats.org/officeDocument/2006/relationships/slide" Target="/ppt/slides/slide5.xml" Id="R1ff1cd2f32bd4220" /><Relationship Type="http://schemas.openxmlformats.org/officeDocument/2006/relationships/slide" Target="/ppt/slides/slide6.xml" Id="R5636b083d36c4aa1" /><Relationship Type="http://schemas.openxmlformats.org/officeDocument/2006/relationships/slide" Target="/ppt/slides/slide7.xml" Id="R944a5153116149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c56f541f1c45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d63b32ef240a8" /><Relationship Type="http://schemas.openxmlformats.org/officeDocument/2006/relationships/theme" Target="/ppt/slideMasters/theme/theme1.xml" Id="Refe29ac5b64e4c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d63b32ef240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93464da8346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b1bf85fff4d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f9f9a76594a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9aed2d4e642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976654e0ad4d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59325d5f845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71e0c300f4b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BILLINGSTADSLETTA 13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BILLINGSTADSLETTA 13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13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BILLINGSTADSLETTA 13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BILLINGSTADSLETTA 13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BILLINGSTADSLETTA 13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30 847 127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13 524 843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3 222 312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33 820 296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264 140 121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BILLINGSTADSLETTA 13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CONCEPTOR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BILLINGSTADSLETTA 13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Billingstadsletta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984 131 844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BILLINGSTADSLETTA 13 AS</a:t>
            </a:r>
          </a:p>
        </p:txBody>
      </p:sp>
    </p:spTree>
  </p:cSld>
  <p:clrMapOvr>
    <a:masterClrMapping xmlns:a="http://schemas.openxmlformats.org/drawingml/2006/main"/>
  </p:clrMapOvr>
</p:sld>
</file>