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3b8baf95254b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2ea9bb39b04cc4"/>
  </p:sldMasterIdLst>
  <p:sldIdLst>
    <p:sldId xmlns:r="http://schemas.openxmlformats.org/officeDocument/2006/relationships" id="256" r:id="Rcf813c5e75664797"/>
    <p:sldId xmlns:r="http://schemas.openxmlformats.org/officeDocument/2006/relationships" id="257" r:id="Rf6427998ea8042b9"/>
    <p:sldId xmlns:r="http://schemas.openxmlformats.org/officeDocument/2006/relationships" id="258" r:id="Rdec8e73d9db14cc0"/>
    <p:sldId xmlns:r="http://schemas.openxmlformats.org/officeDocument/2006/relationships" id="259" r:id="R7e96ae1ecea84daf"/>
    <p:sldId xmlns:r="http://schemas.openxmlformats.org/officeDocument/2006/relationships" id="260" r:id="R2ec5698a2fec4aa9"/>
    <p:sldId xmlns:r="http://schemas.openxmlformats.org/officeDocument/2006/relationships" id="261" r:id="Rd04acae096224e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2ea9bb39b04cc4" /><Relationship Type="http://schemas.openxmlformats.org/officeDocument/2006/relationships/slide" Target="/ppt/slides/slide1.xml" Id="Rcf813c5e75664797" /><Relationship Type="http://schemas.openxmlformats.org/officeDocument/2006/relationships/slide" Target="/ppt/slides/slide2.xml" Id="Rf6427998ea8042b9" /><Relationship Type="http://schemas.openxmlformats.org/officeDocument/2006/relationships/slide" Target="/ppt/slides/slide3.xml" Id="Rdec8e73d9db14cc0" /><Relationship Type="http://schemas.openxmlformats.org/officeDocument/2006/relationships/slide" Target="/ppt/slides/slide4.xml" Id="R7e96ae1ecea84daf" /><Relationship Type="http://schemas.openxmlformats.org/officeDocument/2006/relationships/slide" Target="/ppt/slides/slide5.xml" Id="R2ec5698a2fec4aa9" /><Relationship Type="http://schemas.openxmlformats.org/officeDocument/2006/relationships/slide" Target="/ppt/slides/slide6.xml" Id="Rd04acae096224e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7ee3c9621b4f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ff6674005c40d8" /><Relationship Type="http://schemas.openxmlformats.org/officeDocument/2006/relationships/theme" Target="/ppt/slideMasters/theme/theme1.xml" Id="Rbed532a87f9043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ff6674005c40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6c85eaea2e42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de7cc9477d4d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c08c6ff4eb47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d078f51b9947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11551c57634a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22c345d70b47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SPORHUND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SPORHUND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SPORHUND CONSULT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SPORHUND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SPORHUND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SPORHUND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178 250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−15 976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−15 900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203 771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230 027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SPORHUND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984 133 421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SPORHUND CONSULT AS</a:t>
            </a:r>
          </a:p>
        </p:txBody>
      </p:sp>
    </p:spTree>
  </p:cSld>
  <p:clrMapOvr>
    <a:masterClrMapping xmlns:a="http://schemas.openxmlformats.org/drawingml/2006/main"/>
  </p:clrMapOvr>
</p:sld>
</file>