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c9e64237534a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b3b2360ffa44c3"/>
  </p:sldMasterIdLst>
  <p:sldIdLst>
    <p:sldId xmlns:r="http://schemas.openxmlformats.org/officeDocument/2006/relationships" id="256" r:id="R7e4c91fa66784d7c"/>
    <p:sldId xmlns:r="http://schemas.openxmlformats.org/officeDocument/2006/relationships" id="257" r:id="R510cfb0b90824450"/>
    <p:sldId xmlns:r="http://schemas.openxmlformats.org/officeDocument/2006/relationships" id="258" r:id="Ra31d51e81748454d"/>
    <p:sldId xmlns:r="http://schemas.openxmlformats.org/officeDocument/2006/relationships" id="259" r:id="R39b8de98652142a3"/>
    <p:sldId xmlns:r="http://schemas.openxmlformats.org/officeDocument/2006/relationships" id="260" r:id="R04259e0e8703445a"/>
    <p:sldId xmlns:r="http://schemas.openxmlformats.org/officeDocument/2006/relationships" id="261" r:id="R3adec54e45544ef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b3b2360ffa44c3" /><Relationship Type="http://schemas.openxmlformats.org/officeDocument/2006/relationships/slide" Target="/ppt/slides/slide1.xml" Id="R7e4c91fa66784d7c" /><Relationship Type="http://schemas.openxmlformats.org/officeDocument/2006/relationships/slide" Target="/ppt/slides/slide2.xml" Id="R510cfb0b90824450" /><Relationship Type="http://schemas.openxmlformats.org/officeDocument/2006/relationships/slide" Target="/ppt/slides/slide3.xml" Id="Ra31d51e81748454d" /><Relationship Type="http://schemas.openxmlformats.org/officeDocument/2006/relationships/slide" Target="/ppt/slides/slide4.xml" Id="R39b8de98652142a3" /><Relationship Type="http://schemas.openxmlformats.org/officeDocument/2006/relationships/slide" Target="/ppt/slides/slide5.xml" Id="R04259e0e8703445a" /><Relationship Type="http://schemas.openxmlformats.org/officeDocument/2006/relationships/slide" Target="/ppt/slides/slide6.xml" Id="R3adec54e45544ef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a9975f84654e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e87dbfbab74c4f" /><Relationship Type="http://schemas.openxmlformats.org/officeDocument/2006/relationships/theme" Target="/ppt/slideMasters/theme/theme1.xml" Id="R4303d56edc9e40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e87dbfbab74c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fda150c99746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a4309db95743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4f4912d6244a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7daf9ff4154c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5d8932fe5f47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df39c123d54e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AMERGIN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AMERGIN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AMERGIN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AMERGIN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AMERGIN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AMERGIN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−12 715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39 616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978 128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978 128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AMERGIN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984 151 713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AMERGIN INVEST AS</a:t>
            </a:r>
          </a:p>
        </p:txBody>
      </p:sp>
    </p:spTree>
  </p:cSld>
  <p:clrMapOvr>
    <a:masterClrMapping xmlns:a="http://schemas.openxmlformats.org/drawingml/2006/main"/>
  </p:clrMapOvr>
</p:sld>
</file>