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ad66caa71f48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73d94040034678"/>
  </p:sldMasterIdLst>
  <p:sldIdLst>
    <p:sldId xmlns:r="http://schemas.openxmlformats.org/officeDocument/2006/relationships" id="256" r:id="Re65ef6d334114a1a"/>
    <p:sldId xmlns:r="http://schemas.openxmlformats.org/officeDocument/2006/relationships" id="257" r:id="R63f0af45d5e74cd3"/>
    <p:sldId xmlns:r="http://schemas.openxmlformats.org/officeDocument/2006/relationships" id="258" r:id="Ra80c1817565e45d2"/>
    <p:sldId xmlns:r="http://schemas.openxmlformats.org/officeDocument/2006/relationships" id="259" r:id="R1fba0b4e7beb4646"/>
    <p:sldId xmlns:r="http://schemas.openxmlformats.org/officeDocument/2006/relationships" id="260" r:id="R3f449a78f8a54108"/>
    <p:sldId xmlns:r="http://schemas.openxmlformats.org/officeDocument/2006/relationships" id="261" r:id="Rc7262ef6d4be439c"/>
    <p:sldId xmlns:r="http://schemas.openxmlformats.org/officeDocument/2006/relationships" id="262" r:id="Rfc1bc1b16e3847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73d94040034678" /><Relationship Type="http://schemas.openxmlformats.org/officeDocument/2006/relationships/slide" Target="/ppt/slides/slide1.xml" Id="Re65ef6d334114a1a" /><Relationship Type="http://schemas.openxmlformats.org/officeDocument/2006/relationships/slide" Target="/ppt/slides/slide2.xml" Id="R63f0af45d5e74cd3" /><Relationship Type="http://schemas.openxmlformats.org/officeDocument/2006/relationships/slide" Target="/ppt/slides/slide3.xml" Id="Ra80c1817565e45d2" /><Relationship Type="http://schemas.openxmlformats.org/officeDocument/2006/relationships/slide" Target="/ppt/slides/slide4.xml" Id="R1fba0b4e7beb4646" /><Relationship Type="http://schemas.openxmlformats.org/officeDocument/2006/relationships/slide" Target="/ppt/slides/slide5.xml" Id="R3f449a78f8a54108" /><Relationship Type="http://schemas.openxmlformats.org/officeDocument/2006/relationships/slide" Target="/ppt/slides/slide6.xml" Id="Rc7262ef6d4be439c" /><Relationship Type="http://schemas.openxmlformats.org/officeDocument/2006/relationships/slide" Target="/ppt/slides/slide7.xml" Id="Rfc1bc1b16e3847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918003058846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8cfa6351a4c96" /><Relationship Type="http://schemas.openxmlformats.org/officeDocument/2006/relationships/theme" Target="/ppt/slideMasters/theme/theme1.xml" Id="R0261a9b5851f42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68cfa6351a4c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7b12982bb64c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d13682040047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d217c4c454d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4af059a8e46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b660a2477e44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99068f33b142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5fed5b667849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FASADEPRODUKTER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FASADEPRODUKTER EIENDOM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8 526 396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6 585 968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4 657 939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33 384 874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66 086 917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FH HOLDING 2 AS  –  81,0 %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GJELSVIK HOLDING AS  –  19,0 %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Årøsetervegen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6422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21 20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post@fasadeprodukter.no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www.fasadeprodukter.no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984 200 218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