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514353c94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df2f105e84ecb"/>
  </p:sldMasterIdLst>
  <p:sldIdLst>
    <p:sldId xmlns:r="http://schemas.openxmlformats.org/officeDocument/2006/relationships" id="256" r:id="Rf8601647139742d8"/>
    <p:sldId xmlns:r="http://schemas.openxmlformats.org/officeDocument/2006/relationships" id="257" r:id="Rb14d4bc90a3a40b7"/>
    <p:sldId xmlns:r="http://schemas.openxmlformats.org/officeDocument/2006/relationships" id="258" r:id="R9110bb924d1e4126"/>
    <p:sldId xmlns:r="http://schemas.openxmlformats.org/officeDocument/2006/relationships" id="259" r:id="Re33a3a28d64047a6"/>
    <p:sldId xmlns:r="http://schemas.openxmlformats.org/officeDocument/2006/relationships" id="260" r:id="R0bfed0514bca41d9"/>
    <p:sldId xmlns:r="http://schemas.openxmlformats.org/officeDocument/2006/relationships" id="261" r:id="Rec598ef8c5df4910"/>
    <p:sldId xmlns:r="http://schemas.openxmlformats.org/officeDocument/2006/relationships" id="262" r:id="R16480fa2f338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df2f105e84ecb" /><Relationship Type="http://schemas.openxmlformats.org/officeDocument/2006/relationships/slide" Target="/ppt/slides/slide1.xml" Id="Rf8601647139742d8" /><Relationship Type="http://schemas.openxmlformats.org/officeDocument/2006/relationships/slide" Target="/ppt/slides/slide2.xml" Id="Rb14d4bc90a3a40b7" /><Relationship Type="http://schemas.openxmlformats.org/officeDocument/2006/relationships/slide" Target="/ppt/slides/slide3.xml" Id="R9110bb924d1e4126" /><Relationship Type="http://schemas.openxmlformats.org/officeDocument/2006/relationships/slide" Target="/ppt/slides/slide4.xml" Id="Re33a3a28d64047a6" /><Relationship Type="http://schemas.openxmlformats.org/officeDocument/2006/relationships/slide" Target="/ppt/slides/slide5.xml" Id="R0bfed0514bca41d9" /><Relationship Type="http://schemas.openxmlformats.org/officeDocument/2006/relationships/slide" Target="/ppt/slides/slide6.xml" Id="Rec598ef8c5df4910" /><Relationship Type="http://schemas.openxmlformats.org/officeDocument/2006/relationships/slide" Target="/ppt/slides/slide7.xml" Id="R16480fa2f338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ef08f4b62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a6b790444a94" /><Relationship Type="http://schemas.openxmlformats.org/officeDocument/2006/relationships/theme" Target="/ppt/slideMasters/theme/theme1.xml" Id="R779b099cdee947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5a6b790444a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daa192d69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63015630e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338fd0d2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99d856548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b5a4c2b46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74b22bd64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5b284cfbe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