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e09755e29e49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05f8fbe1914ed4"/>
  </p:sldMasterIdLst>
  <p:sldIdLst>
    <p:sldId xmlns:r="http://schemas.openxmlformats.org/officeDocument/2006/relationships" id="256" r:id="Rc9841cabee0f4f61"/>
    <p:sldId xmlns:r="http://schemas.openxmlformats.org/officeDocument/2006/relationships" id="257" r:id="R7df84a89a14c44db"/>
    <p:sldId xmlns:r="http://schemas.openxmlformats.org/officeDocument/2006/relationships" id="258" r:id="R9345ba59ed474efb"/>
    <p:sldId xmlns:r="http://schemas.openxmlformats.org/officeDocument/2006/relationships" id="259" r:id="Rb6bb51bd85c84364"/>
    <p:sldId xmlns:r="http://schemas.openxmlformats.org/officeDocument/2006/relationships" id="260" r:id="R11809936cd3f4b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05f8fbe1914ed4" /><Relationship Type="http://schemas.openxmlformats.org/officeDocument/2006/relationships/slide" Target="/ppt/slides/slide1.xml" Id="Rc9841cabee0f4f61" /><Relationship Type="http://schemas.openxmlformats.org/officeDocument/2006/relationships/slide" Target="/ppt/slides/slide2.xml" Id="R7df84a89a14c44db" /><Relationship Type="http://schemas.openxmlformats.org/officeDocument/2006/relationships/slide" Target="/ppt/slides/slide3.xml" Id="R9345ba59ed474efb" /><Relationship Type="http://schemas.openxmlformats.org/officeDocument/2006/relationships/slide" Target="/ppt/slides/slide4.xml" Id="Rb6bb51bd85c84364" /><Relationship Type="http://schemas.openxmlformats.org/officeDocument/2006/relationships/slide" Target="/ppt/slides/slide5.xml" Id="R11809936cd3f4b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37d2a0526341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52c437a3144df" /><Relationship Type="http://schemas.openxmlformats.org/officeDocument/2006/relationships/theme" Target="/ppt/slideMasters/theme/theme1.xml" Id="R1b4702844abb4f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752c437a3144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1d291deb844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5d1a6b88545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a021380444b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3709fd6004a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df2f94a8b43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BYGGTECH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984 253 273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BYGGTECH AS</a:t>
            </a:r>
          </a:p>
        </p:txBody>
      </p:sp>
    </p:spTree>
  </p:cSld>
  <p:clrMapOvr>
    <a:masterClrMapping xmlns:a="http://schemas.openxmlformats.org/drawingml/2006/main"/>
  </p:clrMapOvr>
</p:sld>
</file>