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802c6612714d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b27f6ed07c4e2d"/>
  </p:sldMasterIdLst>
  <p:sldIdLst>
    <p:sldId xmlns:r="http://schemas.openxmlformats.org/officeDocument/2006/relationships" id="256" r:id="R72282d6a72af4d13"/>
    <p:sldId xmlns:r="http://schemas.openxmlformats.org/officeDocument/2006/relationships" id="257" r:id="R8da8c5623a59458e"/>
    <p:sldId xmlns:r="http://schemas.openxmlformats.org/officeDocument/2006/relationships" id="258" r:id="Rb09393c249684fd3"/>
    <p:sldId xmlns:r="http://schemas.openxmlformats.org/officeDocument/2006/relationships" id="259" r:id="Rd2eb284e76504c51"/>
    <p:sldId xmlns:r="http://schemas.openxmlformats.org/officeDocument/2006/relationships" id="260" r:id="R7430e01e481c4b4b"/>
    <p:sldId xmlns:r="http://schemas.openxmlformats.org/officeDocument/2006/relationships" id="261" r:id="Rc650463fae6b4cee"/>
    <p:sldId xmlns:r="http://schemas.openxmlformats.org/officeDocument/2006/relationships" id="262" r:id="Rabd6365335164a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27f6ed07c4e2d" /><Relationship Type="http://schemas.openxmlformats.org/officeDocument/2006/relationships/slide" Target="/ppt/slides/slide1.xml" Id="R72282d6a72af4d13" /><Relationship Type="http://schemas.openxmlformats.org/officeDocument/2006/relationships/slide" Target="/ppt/slides/slide2.xml" Id="R8da8c5623a59458e" /><Relationship Type="http://schemas.openxmlformats.org/officeDocument/2006/relationships/slide" Target="/ppt/slides/slide3.xml" Id="Rb09393c249684fd3" /><Relationship Type="http://schemas.openxmlformats.org/officeDocument/2006/relationships/slide" Target="/ppt/slides/slide4.xml" Id="Rd2eb284e76504c51" /><Relationship Type="http://schemas.openxmlformats.org/officeDocument/2006/relationships/slide" Target="/ppt/slides/slide5.xml" Id="R7430e01e481c4b4b" /><Relationship Type="http://schemas.openxmlformats.org/officeDocument/2006/relationships/slide" Target="/ppt/slides/slide6.xml" Id="Rc650463fae6b4cee" /><Relationship Type="http://schemas.openxmlformats.org/officeDocument/2006/relationships/slide" Target="/ppt/slides/slide7.xml" Id="Rabd6365335164a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db9acf6224d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c788d1ed848ab" /><Relationship Type="http://schemas.openxmlformats.org/officeDocument/2006/relationships/theme" Target="/ppt/slideMasters/theme/theme1.xml" Id="R98a66f1970ff4d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ec788d1ed848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30512fe3f4f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3a943354c4e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1cc47b4b146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eda20c3854c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8075ab3a54a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847f6a4384d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3b055eace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COD-EXPORT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COD-EXPORT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658 625 013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11 369 752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6 636 340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31 997 389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147 847 995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TEVAL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ABACS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 PEDERSEN HOLDING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MATHIESEN HOLDING AS  –  16,3 %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 Wilhelms gate 24-26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10 17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www.bacalhau.no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984 265 700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