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12adeeef24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19e21085724773"/>
  </p:sldMasterIdLst>
  <p:sldIdLst>
    <p:sldId xmlns:r="http://schemas.openxmlformats.org/officeDocument/2006/relationships" id="256" r:id="Rcdc41347df474570"/>
    <p:sldId xmlns:r="http://schemas.openxmlformats.org/officeDocument/2006/relationships" id="257" r:id="R12412a5bc3c44ed7"/>
    <p:sldId xmlns:r="http://schemas.openxmlformats.org/officeDocument/2006/relationships" id="258" r:id="Rd2dcca2ba46046f8"/>
    <p:sldId xmlns:r="http://schemas.openxmlformats.org/officeDocument/2006/relationships" id="259" r:id="R3a9670723e03422e"/>
    <p:sldId xmlns:r="http://schemas.openxmlformats.org/officeDocument/2006/relationships" id="260" r:id="R989a84df6bac4a75"/>
    <p:sldId xmlns:r="http://schemas.openxmlformats.org/officeDocument/2006/relationships" id="261" r:id="R29ab39f8d28d4d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9e21085724773" /><Relationship Type="http://schemas.openxmlformats.org/officeDocument/2006/relationships/slide" Target="/ppt/slides/slide1.xml" Id="Rcdc41347df474570" /><Relationship Type="http://schemas.openxmlformats.org/officeDocument/2006/relationships/slide" Target="/ppt/slides/slide2.xml" Id="R12412a5bc3c44ed7" /><Relationship Type="http://schemas.openxmlformats.org/officeDocument/2006/relationships/slide" Target="/ppt/slides/slide3.xml" Id="Rd2dcca2ba46046f8" /><Relationship Type="http://schemas.openxmlformats.org/officeDocument/2006/relationships/slide" Target="/ppt/slides/slide4.xml" Id="R3a9670723e03422e" /><Relationship Type="http://schemas.openxmlformats.org/officeDocument/2006/relationships/slide" Target="/ppt/slides/slide5.xml" Id="R989a84df6bac4a75" /><Relationship Type="http://schemas.openxmlformats.org/officeDocument/2006/relationships/slide" Target="/ppt/slides/slide6.xml" Id="R29ab39f8d28d4d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7ccfa94c845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78eb08131447f" /><Relationship Type="http://schemas.openxmlformats.org/officeDocument/2006/relationships/theme" Target="/ppt/slideMasters/theme/theme1.xml" Id="R60270c6bcee947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b78eb0813144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e62565c6442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d709229b043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1d0afa5b2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682403f954e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55997505847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4064df98b46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984 309 708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REVEST AS</a:t>
            </a:r>
          </a:p>
        </p:txBody>
      </p:sp>
    </p:spTree>
  </p:cSld>
  <p:clrMapOvr>
    <a:masterClrMapping xmlns:a="http://schemas.openxmlformats.org/drawingml/2006/main"/>
  </p:clrMapOvr>
</p:sld>
</file>