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2a0283aa4d4e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5da73476c3466c"/>
  </p:sldMasterIdLst>
  <p:sldIdLst>
    <p:sldId xmlns:r="http://schemas.openxmlformats.org/officeDocument/2006/relationships" id="256" r:id="R56308136c8d14f95"/>
    <p:sldId xmlns:r="http://schemas.openxmlformats.org/officeDocument/2006/relationships" id="257" r:id="Rb0937eebc16f4ce6"/>
    <p:sldId xmlns:r="http://schemas.openxmlformats.org/officeDocument/2006/relationships" id="258" r:id="Rd39a711124c64953"/>
    <p:sldId xmlns:r="http://schemas.openxmlformats.org/officeDocument/2006/relationships" id="259" r:id="R316cb8444a7247d4"/>
    <p:sldId xmlns:r="http://schemas.openxmlformats.org/officeDocument/2006/relationships" id="260" r:id="Rdab49ff94c334afc"/>
    <p:sldId xmlns:r="http://schemas.openxmlformats.org/officeDocument/2006/relationships" id="261" r:id="R1501d83cb69b4a04"/>
    <p:sldId xmlns:r="http://schemas.openxmlformats.org/officeDocument/2006/relationships" id="262" r:id="R69e112aa36404e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da73476c3466c" /><Relationship Type="http://schemas.openxmlformats.org/officeDocument/2006/relationships/slide" Target="/ppt/slides/slide1.xml" Id="R56308136c8d14f95" /><Relationship Type="http://schemas.openxmlformats.org/officeDocument/2006/relationships/slide" Target="/ppt/slides/slide2.xml" Id="Rb0937eebc16f4ce6" /><Relationship Type="http://schemas.openxmlformats.org/officeDocument/2006/relationships/slide" Target="/ppt/slides/slide3.xml" Id="Rd39a711124c64953" /><Relationship Type="http://schemas.openxmlformats.org/officeDocument/2006/relationships/slide" Target="/ppt/slides/slide4.xml" Id="R316cb8444a7247d4" /><Relationship Type="http://schemas.openxmlformats.org/officeDocument/2006/relationships/slide" Target="/ppt/slides/slide5.xml" Id="Rdab49ff94c334afc" /><Relationship Type="http://schemas.openxmlformats.org/officeDocument/2006/relationships/slide" Target="/ppt/slides/slide6.xml" Id="R1501d83cb69b4a04" /><Relationship Type="http://schemas.openxmlformats.org/officeDocument/2006/relationships/slide" Target="/ppt/slides/slide7.xml" Id="R69e112aa36404e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9fc368f2a45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b32745d644ec4" /><Relationship Type="http://schemas.openxmlformats.org/officeDocument/2006/relationships/theme" Target="/ppt/slideMasters/theme/theme1.xml" Id="R43c4c22300df45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bb32745d644e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4277e4ade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ef5c60dcf46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71daf72a546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37caf905447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ae37a8a754d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1e0157b9c41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051f0154243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MARKISE OG PERSIENNEFABRIKK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20 009 570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−302 416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2 126 430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HENRIKSEN AS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TONJE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HENRIKSENGÅRDEN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Dreyfushammarn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41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www.bmp.as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