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de7adf41664e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99ef1d52224adc"/>
  </p:sldMasterIdLst>
  <p:sldIdLst>
    <p:sldId xmlns:r="http://schemas.openxmlformats.org/officeDocument/2006/relationships" id="256" r:id="R29a6a82afa9f49fb"/>
    <p:sldId xmlns:r="http://schemas.openxmlformats.org/officeDocument/2006/relationships" id="257" r:id="Re6ddbb0d79894bb7"/>
    <p:sldId xmlns:r="http://schemas.openxmlformats.org/officeDocument/2006/relationships" id="258" r:id="Rda8a02ada16c4e18"/>
    <p:sldId xmlns:r="http://schemas.openxmlformats.org/officeDocument/2006/relationships" id="259" r:id="R565a18a444d74d3a"/>
    <p:sldId xmlns:r="http://schemas.openxmlformats.org/officeDocument/2006/relationships" id="260" r:id="Rf400071861834e44"/>
    <p:sldId xmlns:r="http://schemas.openxmlformats.org/officeDocument/2006/relationships" id="261" r:id="R5bb52de1e95e4c52"/>
    <p:sldId xmlns:r="http://schemas.openxmlformats.org/officeDocument/2006/relationships" id="262" r:id="R392c423cf8dc4e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99ef1d52224adc" /><Relationship Type="http://schemas.openxmlformats.org/officeDocument/2006/relationships/slide" Target="/ppt/slides/slide1.xml" Id="R29a6a82afa9f49fb" /><Relationship Type="http://schemas.openxmlformats.org/officeDocument/2006/relationships/slide" Target="/ppt/slides/slide2.xml" Id="Re6ddbb0d79894bb7" /><Relationship Type="http://schemas.openxmlformats.org/officeDocument/2006/relationships/slide" Target="/ppt/slides/slide3.xml" Id="Rda8a02ada16c4e18" /><Relationship Type="http://schemas.openxmlformats.org/officeDocument/2006/relationships/slide" Target="/ppt/slides/slide4.xml" Id="R565a18a444d74d3a" /><Relationship Type="http://schemas.openxmlformats.org/officeDocument/2006/relationships/slide" Target="/ppt/slides/slide5.xml" Id="Rf400071861834e44" /><Relationship Type="http://schemas.openxmlformats.org/officeDocument/2006/relationships/slide" Target="/ppt/slides/slide6.xml" Id="R5bb52de1e95e4c52" /><Relationship Type="http://schemas.openxmlformats.org/officeDocument/2006/relationships/slide" Target="/ppt/slides/slide7.xml" Id="R392c423cf8dc4e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98c2c287ed40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7e74f6b5854efc" /><Relationship Type="http://schemas.openxmlformats.org/officeDocument/2006/relationships/theme" Target="/ppt/slideMasters/theme/theme1.xml" Id="R8430e53e4e6c41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7e74f6b5854e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fd4e5d4a854e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d168a8bf9d45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3fe260cff44d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3ccd2d71ad48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7d29da7ec44ac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f4da007871456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52bd4c1c814f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NANNA GJERDE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NANNA GJERDE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NANNA GJERDE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NANNA GJERDE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NANNA GJERDE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NANNA GJERDE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2 684 788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2 274 606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2 305 506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31 646 436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34 891 706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NANNA GJERDE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GJERDE NANNA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NANNA GJERDE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Gyldenløves gate 40A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984 358 628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NANNA GJERDE INVEST AS</a:t>
            </a:r>
          </a:p>
        </p:txBody>
      </p:sp>
    </p:spTree>
  </p:cSld>
  <p:clrMapOvr>
    <a:masterClrMapping xmlns:a="http://schemas.openxmlformats.org/drawingml/2006/main"/>
  </p:clrMapOvr>
</p:sld>
</file>