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7c5b0b1cdc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33f8bcebc45b3"/>
  </p:sldMasterIdLst>
  <p:sldIdLst>
    <p:sldId xmlns:r="http://schemas.openxmlformats.org/officeDocument/2006/relationships" id="256" r:id="R19201d8846a2473d"/>
    <p:sldId xmlns:r="http://schemas.openxmlformats.org/officeDocument/2006/relationships" id="257" r:id="Rcf17358598a14209"/>
    <p:sldId xmlns:r="http://schemas.openxmlformats.org/officeDocument/2006/relationships" id="258" r:id="R6ec37660466e4ee4"/>
    <p:sldId xmlns:r="http://schemas.openxmlformats.org/officeDocument/2006/relationships" id="259" r:id="R66e1aaad407f4525"/>
    <p:sldId xmlns:r="http://schemas.openxmlformats.org/officeDocument/2006/relationships" id="260" r:id="Rc73b2fa0407c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33f8bcebc45b3" /><Relationship Type="http://schemas.openxmlformats.org/officeDocument/2006/relationships/slide" Target="/ppt/slides/slide1.xml" Id="R19201d8846a2473d" /><Relationship Type="http://schemas.openxmlformats.org/officeDocument/2006/relationships/slide" Target="/ppt/slides/slide2.xml" Id="Rcf17358598a14209" /><Relationship Type="http://schemas.openxmlformats.org/officeDocument/2006/relationships/slide" Target="/ppt/slides/slide3.xml" Id="R6ec37660466e4ee4" /><Relationship Type="http://schemas.openxmlformats.org/officeDocument/2006/relationships/slide" Target="/ppt/slides/slide4.xml" Id="R66e1aaad407f4525" /><Relationship Type="http://schemas.openxmlformats.org/officeDocument/2006/relationships/slide" Target="/ppt/slides/slide5.xml" Id="Rc73b2fa0407c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e5be503e3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d80633ee4653" /><Relationship Type="http://schemas.openxmlformats.org/officeDocument/2006/relationships/theme" Target="/ppt/slideMasters/theme/theme1.xml" Id="R4c7443bb1224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3d80633ee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49433d24e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c2b03d7d648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fdc029405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1cb0dc904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86175cd7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