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13f24b1cfc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c72e6a74f14504"/>
  </p:sldMasterIdLst>
  <p:sldIdLst>
    <p:sldId xmlns:r="http://schemas.openxmlformats.org/officeDocument/2006/relationships" id="256" r:id="Rcc73166d916b4fe9"/>
    <p:sldId xmlns:r="http://schemas.openxmlformats.org/officeDocument/2006/relationships" id="257" r:id="R3a2c69be3ea64156"/>
    <p:sldId xmlns:r="http://schemas.openxmlformats.org/officeDocument/2006/relationships" id="258" r:id="R225541e141ff4c66"/>
    <p:sldId xmlns:r="http://schemas.openxmlformats.org/officeDocument/2006/relationships" id="259" r:id="Rd028d61c4d9a4c89"/>
    <p:sldId xmlns:r="http://schemas.openxmlformats.org/officeDocument/2006/relationships" id="260" r:id="R1b2e8516879f4a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72e6a74f14504" /><Relationship Type="http://schemas.openxmlformats.org/officeDocument/2006/relationships/slide" Target="/ppt/slides/slide1.xml" Id="Rcc73166d916b4fe9" /><Relationship Type="http://schemas.openxmlformats.org/officeDocument/2006/relationships/slide" Target="/ppt/slides/slide2.xml" Id="R3a2c69be3ea64156" /><Relationship Type="http://schemas.openxmlformats.org/officeDocument/2006/relationships/slide" Target="/ppt/slides/slide3.xml" Id="R225541e141ff4c66" /><Relationship Type="http://schemas.openxmlformats.org/officeDocument/2006/relationships/slide" Target="/ppt/slides/slide4.xml" Id="Rd028d61c4d9a4c89" /><Relationship Type="http://schemas.openxmlformats.org/officeDocument/2006/relationships/slide" Target="/ppt/slides/slide5.xml" Id="R1b2e8516879f4a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e68a7679c4f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4336075e7457c" /><Relationship Type="http://schemas.openxmlformats.org/officeDocument/2006/relationships/theme" Target="/ppt/slideMasters/theme/theme1.xml" Id="R1ae7ab310d9c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4336075e7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93347fab747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e13fc7624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72beb08154b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978a7a2804f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ec6066d91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ELEKTRO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