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041af19e0a41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ac78604ac845aa"/>
  </p:sldMasterIdLst>
  <p:sldIdLst>
    <p:sldId xmlns:r="http://schemas.openxmlformats.org/officeDocument/2006/relationships" id="256" r:id="Rab555c29e7b84b7e"/>
    <p:sldId xmlns:r="http://schemas.openxmlformats.org/officeDocument/2006/relationships" id="257" r:id="Rfacfd98b9d494f3d"/>
    <p:sldId xmlns:r="http://schemas.openxmlformats.org/officeDocument/2006/relationships" id="258" r:id="R3990891b35c94e8a"/>
    <p:sldId xmlns:r="http://schemas.openxmlformats.org/officeDocument/2006/relationships" id="259" r:id="R968ae79f76314173"/>
    <p:sldId xmlns:r="http://schemas.openxmlformats.org/officeDocument/2006/relationships" id="260" r:id="Rb631e866c8704878"/>
    <p:sldId xmlns:r="http://schemas.openxmlformats.org/officeDocument/2006/relationships" id="261" r:id="R02f3294a1776404e"/>
    <p:sldId xmlns:r="http://schemas.openxmlformats.org/officeDocument/2006/relationships" id="262" r:id="R849754ca23124d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ac78604ac845aa" /><Relationship Type="http://schemas.openxmlformats.org/officeDocument/2006/relationships/slide" Target="/ppt/slides/slide1.xml" Id="Rab555c29e7b84b7e" /><Relationship Type="http://schemas.openxmlformats.org/officeDocument/2006/relationships/slide" Target="/ppt/slides/slide2.xml" Id="Rfacfd98b9d494f3d" /><Relationship Type="http://schemas.openxmlformats.org/officeDocument/2006/relationships/slide" Target="/ppt/slides/slide3.xml" Id="R3990891b35c94e8a" /><Relationship Type="http://schemas.openxmlformats.org/officeDocument/2006/relationships/slide" Target="/ppt/slides/slide4.xml" Id="R968ae79f76314173" /><Relationship Type="http://schemas.openxmlformats.org/officeDocument/2006/relationships/slide" Target="/ppt/slides/slide5.xml" Id="Rb631e866c8704878" /><Relationship Type="http://schemas.openxmlformats.org/officeDocument/2006/relationships/slide" Target="/ppt/slides/slide6.xml" Id="R02f3294a1776404e" /><Relationship Type="http://schemas.openxmlformats.org/officeDocument/2006/relationships/slide" Target="/ppt/slides/slide7.xml" Id="R849754ca23124d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2d58b8f02343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f0103ff854341" /><Relationship Type="http://schemas.openxmlformats.org/officeDocument/2006/relationships/theme" Target="/ppt/slideMasters/theme/theme1.xml" Id="R51c9551b69bd46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1f0103ff8543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1b8aefef94b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ee652a0c446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9f243488d44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1a94543a249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9257026464f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73566f99f44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85eaa9c404d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NAVEGANTE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NAVEGANTE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NAVEGANTE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NAVEGANTE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NAVEGANTE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NAVEGANTE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NAVEGANTE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ROMUNDSTAD STÅLE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NAVEGANTE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984 495 021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NAVEGANTE AS</a:t>
            </a:r>
          </a:p>
        </p:txBody>
      </p:sp>
    </p:spTree>
  </p:cSld>
  <p:clrMapOvr>
    <a:masterClrMapping xmlns:a="http://schemas.openxmlformats.org/drawingml/2006/main"/>
  </p:clrMapOvr>
</p:sld>
</file>