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d973ddc2e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58072dff64511"/>
  </p:sldMasterIdLst>
  <p:sldIdLst>
    <p:sldId xmlns:r="http://schemas.openxmlformats.org/officeDocument/2006/relationships" id="256" r:id="Rfee76bb15a334cff"/>
    <p:sldId xmlns:r="http://schemas.openxmlformats.org/officeDocument/2006/relationships" id="257" r:id="Rfcb19b36efe84dd9"/>
    <p:sldId xmlns:r="http://schemas.openxmlformats.org/officeDocument/2006/relationships" id="258" r:id="R479e016c45c64212"/>
    <p:sldId xmlns:r="http://schemas.openxmlformats.org/officeDocument/2006/relationships" id="259" r:id="R1b194d980f4a44c1"/>
    <p:sldId xmlns:r="http://schemas.openxmlformats.org/officeDocument/2006/relationships" id="260" r:id="R8afe536f58154544"/>
    <p:sldId xmlns:r="http://schemas.openxmlformats.org/officeDocument/2006/relationships" id="261" r:id="R2ad26ea5db784728"/>
    <p:sldId xmlns:r="http://schemas.openxmlformats.org/officeDocument/2006/relationships" id="262" r:id="Rbcb922081df0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58072dff64511" /><Relationship Type="http://schemas.openxmlformats.org/officeDocument/2006/relationships/slide" Target="/ppt/slides/slide1.xml" Id="Rfee76bb15a334cff" /><Relationship Type="http://schemas.openxmlformats.org/officeDocument/2006/relationships/slide" Target="/ppt/slides/slide2.xml" Id="Rfcb19b36efe84dd9" /><Relationship Type="http://schemas.openxmlformats.org/officeDocument/2006/relationships/slide" Target="/ppt/slides/slide3.xml" Id="R479e016c45c64212" /><Relationship Type="http://schemas.openxmlformats.org/officeDocument/2006/relationships/slide" Target="/ppt/slides/slide4.xml" Id="R1b194d980f4a44c1" /><Relationship Type="http://schemas.openxmlformats.org/officeDocument/2006/relationships/slide" Target="/ppt/slides/slide5.xml" Id="R8afe536f58154544" /><Relationship Type="http://schemas.openxmlformats.org/officeDocument/2006/relationships/slide" Target="/ppt/slides/slide6.xml" Id="R2ad26ea5db784728" /><Relationship Type="http://schemas.openxmlformats.org/officeDocument/2006/relationships/slide" Target="/ppt/slides/slide7.xml" Id="Rbcb922081df0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035eb92c8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5198f115a43c4" /><Relationship Type="http://schemas.openxmlformats.org/officeDocument/2006/relationships/theme" Target="/ppt/slideMasters/theme/theme1.xml" Id="R3dd7d0a8fba0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5198f115a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23785aca243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4770be3e8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0f657ac52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04f72bab1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9a52898bd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eef38249a46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49a5f83c6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 OG EIENDOM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 OG EIENDOM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5 392 360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40 495 045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MØRETRØ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984 535 120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EIENDOM INVEST AS</a:t>
            </a:r>
          </a:p>
        </p:txBody>
      </p:sp>
    </p:spTree>
  </p:cSld>
  <p:clrMapOvr>
    <a:masterClrMapping xmlns:a="http://schemas.openxmlformats.org/drawingml/2006/main"/>
  </p:clrMapOvr>
</p:sld>
</file>