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61fd560d3c47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50db00d42d4d85"/>
  </p:sldMasterIdLst>
  <p:sldIdLst>
    <p:sldId xmlns:r="http://schemas.openxmlformats.org/officeDocument/2006/relationships" id="256" r:id="Rcd05ed7f1cbf4c41"/>
    <p:sldId xmlns:r="http://schemas.openxmlformats.org/officeDocument/2006/relationships" id="257" r:id="R5026a47f0ebf4e72"/>
    <p:sldId xmlns:r="http://schemas.openxmlformats.org/officeDocument/2006/relationships" id="258" r:id="R8e449719f2294ddd"/>
    <p:sldId xmlns:r="http://schemas.openxmlformats.org/officeDocument/2006/relationships" id="259" r:id="Rbc4df719bfe34fb2"/>
    <p:sldId xmlns:r="http://schemas.openxmlformats.org/officeDocument/2006/relationships" id="260" r:id="R242ab871b27d4492"/>
    <p:sldId xmlns:r="http://schemas.openxmlformats.org/officeDocument/2006/relationships" id="261" r:id="R260a18bcfee844ce"/>
    <p:sldId xmlns:r="http://schemas.openxmlformats.org/officeDocument/2006/relationships" id="262" r:id="Rf7e3f32e013e42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0db00d42d4d85" /><Relationship Type="http://schemas.openxmlformats.org/officeDocument/2006/relationships/slide" Target="/ppt/slides/slide1.xml" Id="Rcd05ed7f1cbf4c41" /><Relationship Type="http://schemas.openxmlformats.org/officeDocument/2006/relationships/slide" Target="/ppt/slides/slide2.xml" Id="R5026a47f0ebf4e72" /><Relationship Type="http://schemas.openxmlformats.org/officeDocument/2006/relationships/slide" Target="/ppt/slides/slide3.xml" Id="R8e449719f2294ddd" /><Relationship Type="http://schemas.openxmlformats.org/officeDocument/2006/relationships/slide" Target="/ppt/slides/slide4.xml" Id="Rbc4df719bfe34fb2" /><Relationship Type="http://schemas.openxmlformats.org/officeDocument/2006/relationships/slide" Target="/ppt/slides/slide5.xml" Id="R242ab871b27d4492" /><Relationship Type="http://schemas.openxmlformats.org/officeDocument/2006/relationships/slide" Target="/ppt/slides/slide6.xml" Id="R260a18bcfee844ce" /><Relationship Type="http://schemas.openxmlformats.org/officeDocument/2006/relationships/slide" Target="/ppt/slides/slide7.xml" Id="Rf7e3f32e013e42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36415d20649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cf4dae42545c5" /><Relationship Type="http://schemas.openxmlformats.org/officeDocument/2006/relationships/theme" Target="/ppt/slideMasters/theme/theme1.xml" Id="Rada7c3577fc94d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4cf4dae42545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1977ee7d147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c108a726b43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246b9f45a49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f69d5e53a44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aa4e875154a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90b48d60a49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5c066d7414b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FOLLUM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FOLLUM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−60 296 365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−62 004 292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−71 074 041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196 096 006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396 616 534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 HOLDING AS  –  35,5 %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BW HOLDING AS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 HOLDING AS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GK INVEST HOLDING AS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 HOLDING AS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post@folluminvest.no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