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b475f94abf47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337537e0a64552"/>
  </p:sldMasterIdLst>
  <p:sldIdLst>
    <p:sldId xmlns:r="http://schemas.openxmlformats.org/officeDocument/2006/relationships" id="256" r:id="R2138c58655c54a3f"/>
    <p:sldId xmlns:r="http://schemas.openxmlformats.org/officeDocument/2006/relationships" id="257" r:id="Refade6ea21e144be"/>
    <p:sldId xmlns:r="http://schemas.openxmlformats.org/officeDocument/2006/relationships" id="258" r:id="R962671704d664106"/>
    <p:sldId xmlns:r="http://schemas.openxmlformats.org/officeDocument/2006/relationships" id="259" r:id="R2da6a57bed3c42cf"/>
    <p:sldId xmlns:r="http://schemas.openxmlformats.org/officeDocument/2006/relationships" id="260" r:id="Reab497c13c814cce"/>
    <p:sldId xmlns:r="http://schemas.openxmlformats.org/officeDocument/2006/relationships" id="261" r:id="R7d827c71db714a6b"/>
    <p:sldId xmlns:r="http://schemas.openxmlformats.org/officeDocument/2006/relationships" id="262" r:id="Reb1af3e420d244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37537e0a64552" /><Relationship Type="http://schemas.openxmlformats.org/officeDocument/2006/relationships/slide" Target="/ppt/slides/slide1.xml" Id="R2138c58655c54a3f" /><Relationship Type="http://schemas.openxmlformats.org/officeDocument/2006/relationships/slide" Target="/ppt/slides/slide2.xml" Id="Refade6ea21e144be" /><Relationship Type="http://schemas.openxmlformats.org/officeDocument/2006/relationships/slide" Target="/ppt/slides/slide3.xml" Id="R962671704d664106" /><Relationship Type="http://schemas.openxmlformats.org/officeDocument/2006/relationships/slide" Target="/ppt/slides/slide4.xml" Id="R2da6a57bed3c42cf" /><Relationship Type="http://schemas.openxmlformats.org/officeDocument/2006/relationships/slide" Target="/ppt/slides/slide5.xml" Id="Reab497c13c814cce" /><Relationship Type="http://schemas.openxmlformats.org/officeDocument/2006/relationships/slide" Target="/ppt/slides/slide6.xml" Id="R7d827c71db714a6b" /><Relationship Type="http://schemas.openxmlformats.org/officeDocument/2006/relationships/slide" Target="/ppt/slides/slide7.xml" Id="Reb1af3e420d244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871f2225e44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945ffb05f4d76" /><Relationship Type="http://schemas.openxmlformats.org/officeDocument/2006/relationships/theme" Target="/ppt/slideMasters/theme/theme1.xml" Id="R45c42e1e335342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5945ffb05f4d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a8115f5564c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f864440de44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89ff602694e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7bf4146bf44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c1ef7305440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d32e16eda46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0d899b4f14d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81 304 583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6 224 819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39 609 452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SANDSTRAK RONNY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MORTEN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FOSSUM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MEISFJORD SVEIN ERLING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Lambes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8803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07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