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1da9d732724a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f2df9323fd4366"/>
  </p:sldMasterIdLst>
  <p:sldIdLst>
    <p:sldId xmlns:r="http://schemas.openxmlformats.org/officeDocument/2006/relationships" id="256" r:id="Ra3ab8ec5d2024120"/>
    <p:sldId xmlns:r="http://schemas.openxmlformats.org/officeDocument/2006/relationships" id="257" r:id="Rfdf0b2d247d547fc"/>
    <p:sldId xmlns:r="http://schemas.openxmlformats.org/officeDocument/2006/relationships" id="258" r:id="Rb0160d8a96a6425b"/>
    <p:sldId xmlns:r="http://schemas.openxmlformats.org/officeDocument/2006/relationships" id="259" r:id="R74a60818950740db"/>
    <p:sldId xmlns:r="http://schemas.openxmlformats.org/officeDocument/2006/relationships" id="260" r:id="Rc7b3c81ee9954bc9"/>
    <p:sldId xmlns:r="http://schemas.openxmlformats.org/officeDocument/2006/relationships" id="261" r:id="R73e1c54e87ac47a9"/>
    <p:sldId xmlns:r="http://schemas.openxmlformats.org/officeDocument/2006/relationships" id="262" r:id="R2752526d685d44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2df9323fd4366" /><Relationship Type="http://schemas.openxmlformats.org/officeDocument/2006/relationships/slide" Target="/ppt/slides/slide1.xml" Id="Ra3ab8ec5d2024120" /><Relationship Type="http://schemas.openxmlformats.org/officeDocument/2006/relationships/slide" Target="/ppt/slides/slide2.xml" Id="Rfdf0b2d247d547fc" /><Relationship Type="http://schemas.openxmlformats.org/officeDocument/2006/relationships/slide" Target="/ppt/slides/slide3.xml" Id="Rb0160d8a96a6425b" /><Relationship Type="http://schemas.openxmlformats.org/officeDocument/2006/relationships/slide" Target="/ppt/slides/slide4.xml" Id="R74a60818950740db" /><Relationship Type="http://schemas.openxmlformats.org/officeDocument/2006/relationships/slide" Target="/ppt/slides/slide5.xml" Id="Rc7b3c81ee9954bc9" /><Relationship Type="http://schemas.openxmlformats.org/officeDocument/2006/relationships/slide" Target="/ppt/slides/slide6.xml" Id="R73e1c54e87ac47a9" /><Relationship Type="http://schemas.openxmlformats.org/officeDocument/2006/relationships/slide" Target="/ppt/slides/slide7.xml" Id="R2752526d685d44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8b14884ca42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b0bed238f4f0b" /><Relationship Type="http://schemas.openxmlformats.org/officeDocument/2006/relationships/theme" Target="/ppt/slideMasters/theme/theme1.xml" Id="R0e0c04430abd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b0bed238f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7d258d37e4d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749bf7fc2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d5e21b5e844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d82a9205141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b4a0827a645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e35891f049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f7e7d882f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