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20a6be98f04c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2315f6511c4675"/>
  </p:sldMasterIdLst>
  <p:sldIdLst>
    <p:sldId xmlns:r="http://schemas.openxmlformats.org/officeDocument/2006/relationships" id="256" r:id="R2913d04709d945d8"/>
    <p:sldId xmlns:r="http://schemas.openxmlformats.org/officeDocument/2006/relationships" id="257" r:id="R4a279af59ce5470d"/>
    <p:sldId xmlns:r="http://schemas.openxmlformats.org/officeDocument/2006/relationships" id="258" r:id="Rf4cc4b76cee743ac"/>
    <p:sldId xmlns:r="http://schemas.openxmlformats.org/officeDocument/2006/relationships" id="259" r:id="R5dadbc8f335048f8"/>
    <p:sldId xmlns:r="http://schemas.openxmlformats.org/officeDocument/2006/relationships" id="260" r:id="R6a417587bd594982"/>
    <p:sldId xmlns:r="http://schemas.openxmlformats.org/officeDocument/2006/relationships" id="261" r:id="R064e08e3157e48c8"/>
    <p:sldId xmlns:r="http://schemas.openxmlformats.org/officeDocument/2006/relationships" id="262" r:id="R54f2a4a17fe84b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315f6511c4675" /><Relationship Type="http://schemas.openxmlformats.org/officeDocument/2006/relationships/slide" Target="/ppt/slides/slide1.xml" Id="R2913d04709d945d8" /><Relationship Type="http://schemas.openxmlformats.org/officeDocument/2006/relationships/slide" Target="/ppt/slides/slide2.xml" Id="R4a279af59ce5470d" /><Relationship Type="http://schemas.openxmlformats.org/officeDocument/2006/relationships/slide" Target="/ppt/slides/slide3.xml" Id="Rf4cc4b76cee743ac" /><Relationship Type="http://schemas.openxmlformats.org/officeDocument/2006/relationships/slide" Target="/ppt/slides/slide4.xml" Id="R5dadbc8f335048f8" /><Relationship Type="http://schemas.openxmlformats.org/officeDocument/2006/relationships/slide" Target="/ppt/slides/slide5.xml" Id="R6a417587bd594982" /><Relationship Type="http://schemas.openxmlformats.org/officeDocument/2006/relationships/slide" Target="/ppt/slides/slide6.xml" Id="R064e08e3157e48c8" /><Relationship Type="http://schemas.openxmlformats.org/officeDocument/2006/relationships/slide" Target="/ppt/slides/slide7.xml" Id="R54f2a4a17fe84b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68599011f46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8cea6628d4c13" /><Relationship Type="http://schemas.openxmlformats.org/officeDocument/2006/relationships/theme" Target="/ppt/slideMasters/theme/theme1.xml" Id="Re3243a64e92e47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98cea6628d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ae2c6500d41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24b7c9440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ebdd32e0b4b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4f0faa099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23a82a49e41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ce65082fa40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defab693b4a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