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1c4aa9b8c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12d6dc611465d"/>
  </p:sldMasterIdLst>
  <p:sldIdLst>
    <p:sldId xmlns:r="http://schemas.openxmlformats.org/officeDocument/2006/relationships" id="256" r:id="Re24c6b7ab1034107"/>
    <p:sldId xmlns:r="http://schemas.openxmlformats.org/officeDocument/2006/relationships" id="257" r:id="R32a28ec503b44bf4"/>
    <p:sldId xmlns:r="http://schemas.openxmlformats.org/officeDocument/2006/relationships" id="258" r:id="Rdf14d84c03ff46d6"/>
    <p:sldId xmlns:r="http://schemas.openxmlformats.org/officeDocument/2006/relationships" id="259" r:id="Rf8c97626df60478c"/>
    <p:sldId xmlns:r="http://schemas.openxmlformats.org/officeDocument/2006/relationships" id="260" r:id="Ra2e36d0a53684192"/>
    <p:sldId xmlns:r="http://schemas.openxmlformats.org/officeDocument/2006/relationships" id="261" r:id="Rdb7cda853ea04b1d"/>
    <p:sldId xmlns:r="http://schemas.openxmlformats.org/officeDocument/2006/relationships" id="262" r:id="R91e16ac757cb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12d6dc611465d" /><Relationship Type="http://schemas.openxmlformats.org/officeDocument/2006/relationships/slide" Target="/ppt/slides/slide1.xml" Id="Re24c6b7ab1034107" /><Relationship Type="http://schemas.openxmlformats.org/officeDocument/2006/relationships/slide" Target="/ppt/slides/slide2.xml" Id="R32a28ec503b44bf4" /><Relationship Type="http://schemas.openxmlformats.org/officeDocument/2006/relationships/slide" Target="/ppt/slides/slide3.xml" Id="Rdf14d84c03ff46d6" /><Relationship Type="http://schemas.openxmlformats.org/officeDocument/2006/relationships/slide" Target="/ppt/slides/slide4.xml" Id="Rf8c97626df60478c" /><Relationship Type="http://schemas.openxmlformats.org/officeDocument/2006/relationships/slide" Target="/ppt/slides/slide5.xml" Id="Ra2e36d0a53684192" /><Relationship Type="http://schemas.openxmlformats.org/officeDocument/2006/relationships/slide" Target="/ppt/slides/slide6.xml" Id="Rdb7cda853ea04b1d" /><Relationship Type="http://schemas.openxmlformats.org/officeDocument/2006/relationships/slide" Target="/ppt/slides/slide7.xml" Id="R91e16ac757cb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ec163726d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31a322ce54699" /><Relationship Type="http://schemas.openxmlformats.org/officeDocument/2006/relationships/theme" Target="/ppt/slideMasters/theme/theme1.xml" Id="R4f100c7de6554a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031a322ce546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2dd608b61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05cfb04d046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18af2e830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735d9b943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cc367b004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80e566a8544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ebc29cc8f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BUØY BAKERI &amp; KONDITORI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 BAKERI &amp; KONDITORI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16 275 550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2 750 537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3 187 684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13 847 267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JO-KRISTER RASMUSSEN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IDLAND RASMUSSEN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Fregattveien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54 72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post@buoybakeri.no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984 633 718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