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8ee17f860a49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f7a1a05bf3481d"/>
  </p:sldMasterIdLst>
  <p:sldIdLst>
    <p:sldId xmlns:r="http://schemas.openxmlformats.org/officeDocument/2006/relationships" id="256" r:id="R0b6fc8759bc244b0"/>
    <p:sldId xmlns:r="http://schemas.openxmlformats.org/officeDocument/2006/relationships" id="257" r:id="Rc0c4f0c8cb53422b"/>
    <p:sldId xmlns:r="http://schemas.openxmlformats.org/officeDocument/2006/relationships" id="258" r:id="R4d09f07ccaf54ee0"/>
    <p:sldId xmlns:r="http://schemas.openxmlformats.org/officeDocument/2006/relationships" id="259" r:id="Rcf4acba4cd9b437d"/>
    <p:sldId xmlns:r="http://schemas.openxmlformats.org/officeDocument/2006/relationships" id="260" r:id="R18d5b790d5ab4f85"/>
    <p:sldId xmlns:r="http://schemas.openxmlformats.org/officeDocument/2006/relationships" id="261" r:id="R97a6019525bf47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f7a1a05bf3481d" /><Relationship Type="http://schemas.openxmlformats.org/officeDocument/2006/relationships/slide" Target="/ppt/slides/slide1.xml" Id="R0b6fc8759bc244b0" /><Relationship Type="http://schemas.openxmlformats.org/officeDocument/2006/relationships/slide" Target="/ppt/slides/slide2.xml" Id="Rc0c4f0c8cb53422b" /><Relationship Type="http://schemas.openxmlformats.org/officeDocument/2006/relationships/slide" Target="/ppt/slides/slide3.xml" Id="R4d09f07ccaf54ee0" /><Relationship Type="http://schemas.openxmlformats.org/officeDocument/2006/relationships/slide" Target="/ppt/slides/slide4.xml" Id="Rcf4acba4cd9b437d" /><Relationship Type="http://schemas.openxmlformats.org/officeDocument/2006/relationships/slide" Target="/ppt/slides/slide5.xml" Id="R18d5b790d5ab4f85" /><Relationship Type="http://schemas.openxmlformats.org/officeDocument/2006/relationships/slide" Target="/ppt/slides/slide6.xml" Id="R97a6019525bf47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db93248574a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908c5d17a4977" /><Relationship Type="http://schemas.openxmlformats.org/officeDocument/2006/relationships/theme" Target="/ppt/slideMasters/theme/theme1.xml" Id="R667dead7f0ae45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a908c5d17a49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4a0e0826245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8608dfec847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b29fd5bb54e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74a02b0284f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cc1b755634d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fc9c31c81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DIALOG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DIALOG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KÅRE PEDERSEN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