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61b56c480242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068cfbed4e4ec6"/>
  </p:sldMasterIdLst>
  <p:sldIdLst>
    <p:sldId xmlns:r="http://schemas.openxmlformats.org/officeDocument/2006/relationships" id="256" r:id="Rafd4bd1952bd4def"/>
    <p:sldId xmlns:r="http://schemas.openxmlformats.org/officeDocument/2006/relationships" id="257" r:id="Re0cc3ee98d39433d"/>
    <p:sldId xmlns:r="http://schemas.openxmlformats.org/officeDocument/2006/relationships" id="258" r:id="R2d4231186ee2449a"/>
    <p:sldId xmlns:r="http://schemas.openxmlformats.org/officeDocument/2006/relationships" id="259" r:id="R52d09eab53f344d3"/>
    <p:sldId xmlns:r="http://schemas.openxmlformats.org/officeDocument/2006/relationships" id="260" r:id="Ra367d86146c24472"/>
    <p:sldId xmlns:r="http://schemas.openxmlformats.org/officeDocument/2006/relationships" id="261" r:id="R70c7289d70734157"/>
    <p:sldId xmlns:r="http://schemas.openxmlformats.org/officeDocument/2006/relationships" id="262" r:id="R27d7693a5b364c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068cfbed4e4ec6" /><Relationship Type="http://schemas.openxmlformats.org/officeDocument/2006/relationships/slide" Target="/ppt/slides/slide1.xml" Id="Rafd4bd1952bd4def" /><Relationship Type="http://schemas.openxmlformats.org/officeDocument/2006/relationships/slide" Target="/ppt/slides/slide2.xml" Id="Re0cc3ee98d39433d" /><Relationship Type="http://schemas.openxmlformats.org/officeDocument/2006/relationships/slide" Target="/ppt/slides/slide3.xml" Id="R2d4231186ee2449a" /><Relationship Type="http://schemas.openxmlformats.org/officeDocument/2006/relationships/slide" Target="/ppt/slides/slide4.xml" Id="R52d09eab53f344d3" /><Relationship Type="http://schemas.openxmlformats.org/officeDocument/2006/relationships/slide" Target="/ppt/slides/slide5.xml" Id="Ra367d86146c24472" /><Relationship Type="http://schemas.openxmlformats.org/officeDocument/2006/relationships/slide" Target="/ppt/slides/slide6.xml" Id="R70c7289d70734157" /><Relationship Type="http://schemas.openxmlformats.org/officeDocument/2006/relationships/slide" Target="/ppt/slides/slide7.xml" Id="R27d7693a5b364c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ee165e8c84c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930a6c7d8467b" /><Relationship Type="http://schemas.openxmlformats.org/officeDocument/2006/relationships/theme" Target="/ppt/slideMasters/theme/theme1.xml" Id="Rdd16054a976e42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7930a6c7d846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ca684223a47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516cafeba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a60b475394c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fd1c5cda54d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78da229b34c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952270c0c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abf0eab2e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LTT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LTT UTVIKLING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4 590 001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547 957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901 465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2 649 945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L.T.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Doneheia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4516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25 54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LTT UTVIKLING AS</a:t>
            </a:r>
          </a:p>
        </p:txBody>
      </p:sp>
    </p:spTree>
  </p:cSld>
  <p:clrMapOvr>
    <a:masterClrMapping xmlns:a="http://schemas.openxmlformats.org/drawingml/2006/main"/>
  </p:clrMapOvr>
</p:sld>
</file>