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78c39c17a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931393d5f40ae"/>
  </p:sldMasterIdLst>
  <p:sldIdLst>
    <p:sldId xmlns:r="http://schemas.openxmlformats.org/officeDocument/2006/relationships" id="256" r:id="R7c8e0a7d8d044f1b"/>
    <p:sldId xmlns:r="http://schemas.openxmlformats.org/officeDocument/2006/relationships" id="257" r:id="Rfc42fbb2352e4931"/>
    <p:sldId xmlns:r="http://schemas.openxmlformats.org/officeDocument/2006/relationships" id="258" r:id="Rc1647e743afd47fe"/>
    <p:sldId xmlns:r="http://schemas.openxmlformats.org/officeDocument/2006/relationships" id="259" r:id="R55d5224c12b84cae"/>
    <p:sldId xmlns:r="http://schemas.openxmlformats.org/officeDocument/2006/relationships" id="260" r:id="R600f1c961a6f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931393d5f40ae" /><Relationship Type="http://schemas.openxmlformats.org/officeDocument/2006/relationships/slide" Target="/ppt/slides/slide1.xml" Id="R7c8e0a7d8d044f1b" /><Relationship Type="http://schemas.openxmlformats.org/officeDocument/2006/relationships/slide" Target="/ppt/slides/slide2.xml" Id="Rfc42fbb2352e4931" /><Relationship Type="http://schemas.openxmlformats.org/officeDocument/2006/relationships/slide" Target="/ppt/slides/slide3.xml" Id="Rc1647e743afd47fe" /><Relationship Type="http://schemas.openxmlformats.org/officeDocument/2006/relationships/slide" Target="/ppt/slides/slide4.xml" Id="R55d5224c12b84cae" /><Relationship Type="http://schemas.openxmlformats.org/officeDocument/2006/relationships/slide" Target="/ppt/slides/slide5.xml" Id="R600f1c961a6f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7c9d107c7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6a2f73840442d" /><Relationship Type="http://schemas.openxmlformats.org/officeDocument/2006/relationships/theme" Target="/ppt/slideMasters/theme/theme1.xml" Id="R00a848cd2192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6a2f73840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12d82a93045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1600512fd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cc62a0b4843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1b960e7b0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c74a763e3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