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ca1d9a4744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ff6f13c6f4689"/>
  </p:sldMasterIdLst>
  <p:sldIdLst>
    <p:sldId xmlns:r="http://schemas.openxmlformats.org/officeDocument/2006/relationships" id="256" r:id="R69a83cd4b4d64382"/>
    <p:sldId xmlns:r="http://schemas.openxmlformats.org/officeDocument/2006/relationships" id="257" r:id="R115586ab7d504720"/>
    <p:sldId xmlns:r="http://schemas.openxmlformats.org/officeDocument/2006/relationships" id="258" r:id="Rec666e6e91554953"/>
    <p:sldId xmlns:r="http://schemas.openxmlformats.org/officeDocument/2006/relationships" id="259" r:id="R580bb2dfb3d94d52"/>
    <p:sldId xmlns:r="http://schemas.openxmlformats.org/officeDocument/2006/relationships" id="260" r:id="Re118c1f200834791"/>
    <p:sldId xmlns:r="http://schemas.openxmlformats.org/officeDocument/2006/relationships" id="261" r:id="Ra10f5afeed004aae"/>
    <p:sldId xmlns:r="http://schemas.openxmlformats.org/officeDocument/2006/relationships" id="262" r:id="R4e1758092e41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ff6f13c6f4689" /><Relationship Type="http://schemas.openxmlformats.org/officeDocument/2006/relationships/slide" Target="/ppt/slides/slide1.xml" Id="R69a83cd4b4d64382" /><Relationship Type="http://schemas.openxmlformats.org/officeDocument/2006/relationships/slide" Target="/ppt/slides/slide2.xml" Id="R115586ab7d504720" /><Relationship Type="http://schemas.openxmlformats.org/officeDocument/2006/relationships/slide" Target="/ppt/slides/slide3.xml" Id="Rec666e6e91554953" /><Relationship Type="http://schemas.openxmlformats.org/officeDocument/2006/relationships/slide" Target="/ppt/slides/slide4.xml" Id="R580bb2dfb3d94d52" /><Relationship Type="http://schemas.openxmlformats.org/officeDocument/2006/relationships/slide" Target="/ppt/slides/slide5.xml" Id="Re118c1f200834791" /><Relationship Type="http://schemas.openxmlformats.org/officeDocument/2006/relationships/slide" Target="/ppt/slides/slide6.xml" Id="Ra10f5afeed004aae" /><Relationship Type="http://schemas.openxmlformats.org/officeDocument/2006/relationships/slide" Target="/ppt/slides/slide7.xml" Id="R4e1758092e41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8c1c0898e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46135ce114dca" /><Relationship Type="http://schemas.openxmlformats.org/officeDocument/2006/relationships/theme" Target="/ppt/slideMasters/theme/theme1.xml" Id="R62e64977fcff4e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46135ce11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b9b920049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08662fb24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ab47b440149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ac303d04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1f01113840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e6f3f61a8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17ef9c4e40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