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d5226ac63040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f099f7b4f14391"/>
  </p:sldMasterIdLst>
  <p:sldIdLst>
    <p:sldId xmlns:r="http://schemas.openxmlformats.org/officeDocument/2006/relationships" id="256" r:id="R6ef8fe84a3794761"/>
    <p:sldId xmlns:r="http://schemas.openxmlformats.org/officeDocument/2006/relationships" id="257" r:id="R9de40e6c7b72492e"/>
    <p:sldId xmlns:r="http://schemas.openxmlformats.org/officeDocument/2006/relationships" id="258" r:id="R983ba6af1b1d424a"/>
    <p:sldId xmlns:r="http://schemas.openxmlformats.org/officeDocument/2006/relationships" id="259" r:id="R940e3a887ff14295"/>
    <p:sldId xmlns:r="http://schemas.openxmlformats.org/officeDocument/2006/relationships" id="260" r:id="R64e456b2eda247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f099f7b4f14391" /><Relationship Type="http://schemas.openxmlformats.org/officeDocument/2006/relationships/slide" Target="/ppt/slides/slide1.xml" Id="R6ef8fe84a3794761" /><Relationship Type="http://schemas.openxmlformats.org/officeDocument/2006/relationships/slide" Target="/ppt/slides/slide2.xml" Id="R9de40e6c7b72492e" /><Relationship Type="http://schemas.openxmlformats.org/officeDocument/2006/relationships/slide" Target="/ppt/slides/slide3.xml" Id="R983ba6af1b1d424a" /><Relationship Type="http://schemas.openxmlformats.org/officeDocument/2006/relationships/slide" Target="/ppt/slides/slide4.xml" Id="R940e3a887ff14295" /><Relationship Type="http://schemas.openxmlformats.org/officeDocument/2006/relationships/slide" Target="/ppt/slides/slide5.xml" Id="R64e456b2eda247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00151ce79340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7678d52d2c48b9" /><Relationship Type="http://schemas.openxmlformats.org/officeDocument/2006/relationships/theme" Target="/ppt/slideMasters/theme/theme1.xml" Id="R2594ffe8395d40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7678d52d2c48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1e8e8f629541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e15332f2d841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8b762d6b6642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5a9e5a4864e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0f243cbef47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NORRA BYGG OG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NORRA BYGG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NORRA BYGG OG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NORRA BYGG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NORRA BYGG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NORRA BYGG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984 702 191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NORRA BYGG OG EIENDOM AS</a:t>
            </a:r>
          </a:p>
        </p:txBody>
      </p:sp>
    </p:spTree>
  </p:cSld>
  <p:clrMapOvr>
    <a:masterClrMapping xmlns:a="http://schemas.openxmlformats.org/drawingml/2006/main"/>
  </p:clrMapOvr>
</p:sld>
</file>