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6c851bec8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58047f6a9e41e1"/>
  </p:sldMasterIdLst>
  <p:sldIdLst>
    <p:sldId xmlns:r="http://schemas.openxmlformats.org/officeDocument/2006/relationships" id="256" r:id="R87e7219ed261419c"/>
    <p:sldId xmlns:r="http://schemas.openxmlformats.org/officeDocument/2006/relationships" id="257" r:id="Rad99407f34c74e27"/>
    <p:sldId xmlns:r="http://schemas.openxmlformats.org/officeDocument/2006/relationships" id="258" r:id="R562e2a2ecb854a31"/>
    <p:sldId xmlns:r="http://schemas.openxmlformats.org/officeDocument/2006/relationships" id="259" r:id="R55017101645d45f2"/>
    <p:sldId xmlns:r="http://schemas.openxmlformats.org/officeDocument/2006/relationships" id="260" r:id="Rb9aeeb9dc2544d9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58047f6a9e41e1" /><Relationship Type="http://schemas.openxmlformats.org/officeDocument/2006/relationships/slide" Target="/ppt/slides/slide1.xml" Id="R87e7219ed261419c" /><Relationship Type="http://schemas.openxmlformats.org/officeDocument/2006/relationships/slide" Target="/ppt/slides/slide2.xml" Id="Rad99407f34c74e27" /><Relationship Type="http://schemas.openxmlformats.org/officeDocument/2006/relationships/slide" Target="/ppt/slides/slide3.xml" Id="R562e2a2ecb854a31" /><Relationship Type="http://schemas.openxmlformats.org/officeDocument/2006/relationships/slide" Target="/ppt/slides/slide4.xml" Id="R55017101645d45f2" /><Relationship Type="http://schemas.openxmlformats.org/officeDocument/2006/relationships/slide" Target="/ppt/slides/slide5.xml" Id="Rb9aeeb9dc2544d9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cee4e156bb42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f72f0fc9743e3" /><Relationship Type="http://schemas.openxmlformats.org/officeDocument/2006/relationships/theme" Target="/ppt/slideMasters/theme/theme1.xml" Id="R7aaa870b5bee41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f72f0fc9743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706cfd0584e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5e511310046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6c46770a841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289365d0449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23a10a91f45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VOSS FELLESBAKERI KAFÉDRIFT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FELLESBAKERI KAFÉDRIFT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VOSS FELLESBAKERI KAFÉDRIFT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FELLESBAKERI KAFÉDRIFT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FELLESBAKERI KAFÉDRIFT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FELLESBAKERI KAFÉDRIFT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984 708 335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VOSS FELLESBAKERI KAFÉDRIFT AS</a:t>
            </a:r>
          </a:p>
        </p:txBody>
      </p:sp>
    </p:spTree>
  </p:cSld>
  <p:clrMapOvr>
    <a:masterClrMapping xmlns:a="http://schemas.openxmlformats.org/drawingml/2006/main"/>
  </p:clrMapOvr>
</p:sld>
</file>