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252569222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d42e9691842e6"/>
  </p:sldMasterIdLst>
  <p:sldIdLst>
    <p:sldId xmlns:r="http://schemas.openxmlformats.org/officeDocument/2006/relationships" id="256" r:id="R210276cfbdda4888"/>
    <p:sldId xmlns:r="http://schemas.openxmlformats.org/officeDocument/2006/relationships" id="257" r:id="R1cd5fece5fed4577"/>
    <p:sldId xmlns:r="http://schemas.openxmlformats.org/officeDocument/2006/relationships" id="258" r:id="R672e561ff5fc4f3d"/>
    <p:sldId xmlns:r="http://schemas.openxmlformats.org/officeDocument/2006/relationships" id="259" r:id="Rc12682375eaf4089"/>
    <p:sldId xmlns:r="http://schemas.openxmlformats.org/officeDocument/2006/relationships" id="260" r:id="Refd5812fbae84d53"/>
    <p:sldId xmlns:r="http://schemas.openxmlformats.org/officeDocument/2006/relationships" id="261" r:id="R83f7951d1bd5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d42e9691842e6" /><Relationship Type="http://schemas.openxmlformats.org/officeDocument/2006/relationships/slide" Target="/ppt/slides/slide1.xml" Id="R210276cfbdda4888" /><Relationship Type="http://schemas.openxmlformats.org/officeDocument/2006/relationships/slide" Target="/ppt/slides/slide2.xml" Id="R1cd5fece5fed4577" /><Relationship Type="http://schemas.openxmlformats.org/officeDocument/2006/relationships/slide" Target="/ppt/slides/slide3.xml" Id="R672e561ff5fc4f3d" /><Relationship Type="http://schemas.openxmlformats.org/officeDocument/2006/relationships/slide" Target="/ppt/slides/slide4.xml" Id="Rc12682375eaf4089" /><Relationship Type="http://schemas.openxmlformats.org/officeDocument/2006/relationships/slide" Target="/ppt/slides/slide5.xml" Id="Refd5812fbae84d53" /><Relationship Type="http://schemas.openxmlformats.org/officeDocument/2006/relationships/slide" Target="/ppt/slides/slide6.xml" Id="R83f7951d1bd5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e4eeee72c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820ad8e694c66" /><Relationship Type="http://schemas.openxmlformats.org/officeDocument/2006/relationships/theme" Target="/ppt/slideMasters/theme/theme1.xml" Id="R5904163b21c442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820ad8e69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401cc835a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1993f34d7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ef50f36db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399074c83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054cc910e4b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aabf59c8142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