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13e489c3c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5e167392de4448"/>
  </p:sldMasterIdLst>
  <p:sldIdLst>
    <p:sldId xmlns:r="http://schemas.openxmlformats.org/officeDocument/2006/relationships" id="256" r:id="Rf638481f60d74095"/>
    <p:sldId xmlns:r="http://schemas.openxmlformats.org/officeDocument/2006/relationships" id="257" r:id="Re22dd02470f64658"/>
    <p:sldId xmlns:r="http://schemas.openxmlformats.org/officeDocument/2006/relationships" id="258" r:id="Re2a0fd4c016d4e3e"/>
    <p:sldId xmlns:r="http://schemas.openxmlformats.org/officeDocument/2006/relationships" id="259" r:id="R0e7c72fd2c8a4821"/>
    <p:sldId xmlns:r="http://schemas.openxmlformats.org/officeDocument/2006/relationships" id="260" r:id="Rea8477f9e5d545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e167392de4448" /><Relationship Type="http://schemas.openxmlformats.org/officeDocument/2006/relationships/slide" Target="/ppt/slides/slide1.xml" Id="Rf638481f60d74095" /><Relationship Type="http://schemas.openxmlformats.org/officeDocument/2006/relationships/slide" Target="/ppt/slides/slide2.xml" Id="Re22dd02470f64658" /><Relationship Type="http://schemas.openxmlformats.org/officeDocument/2006/relationships/slide" Target="/ppt/slides/slide3.xml" Id="Re2a0fd4c016d4e3e" /><Relationship Type="http://schemas.openxmlformats.org/officeDocument/2006/relationships/slide" Target="/ppt/slides/slide4.xml" Id="R0e7c72fd2c8a4821" /><Relationship Type="http://schemas.openxmlformats.org/officeDocument/2006/relationships/slide" Target="/ppt/slides/slide5.xml" Id="Rea8477f9e5d545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0ccfb3bd745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a275bba634b24" /><Relationship Type="http://schemas.openxmlformats.org/officeDocument/2006/relationships/theme" Target="/ppt/slideMasters/theme/theme1.xml" Id="Rb655a4e082c4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4a275bba634b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1675e57de49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bdf6ab7da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9e9e881474d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f36385be1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da1f52bd046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