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d5daa14b9764e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9b4e3420bf24679"/>
  </p:sldMasterIdLst>
  <p:sldIdLst>
    <p:sldId xmlns:r="http://schemas.openxmlformats.org/officeDocument/2006/relationships" id="256" r:id="R74afcfbe81f443d2"/>
    <p:sldId xmlns:r="http://schemas.openxmlformats.org/officeDocument/2006/relationships" id="257" r:id="Rbb5ca4e803294af4"/>
    <p:sldId xmlns:r="http://schemas.openxmlformats.org/officeDocument/2006/relationships" id="258" r:id="Rf1ea14bcbcbb4cc4"/>
    <p:sldId xmlns:r="http://schemas.openxmlformats.org/officeDocument/2006/relationships" id="259" r:id="Ra8ed4147d8e44914"/>
    <p:sldId xmlns:r="http://schemas.openxmlformats.org/officeDocument/2006/relationships" id="260" r:id="R10a8d41f96b44c49"/>
    <p:sldId xmlns:r="http://schemas.openxmlformats.org/officeDocument/2006/relationships" id="261" r:id="Rb101743847d0425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b4e3420bf24679" /><Relationship Type="http://schemas.openxmlformats.org/officeDocument/2006/relationships/slide" Target="/ppt/slides/slide1.xml" Id="R74afcfbe81f443d2" /><Relationship Type="http://schemas.openxmlformats.org/officeDocument/2006/relationships/slide" Target="/ppt/slides/slide2.xml" Id="Rbb5ca4e803294af4" /><Relationship Type="http://schemas.openxmlformats.org/officeDocument/2006/relationships/slide" Target="/ppt/slides/slide3.xml" Id="Rf1ea14bcbcbb4cc4" /><Relationship Type="http://schemas.openxmlformats.org/officeDocument/2006/relationships/slide" Target="/ppt/slides/slide4.xml" Id="Ra8ed4147d8e44914" /><Relationship Type="http://schemas.openxmlformats.org/officeDocument/2006/relationships/slide" Target="/ppt/slides/slide5.xml" Id="R10a8d41f96b44c49" /><Relationship Type="http://schemas.openxmlformats.org/officeDocument/2006/relationships/slide" Target="/ppt/slides/slide6.xml" Id="Rb101743847d0425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64849d6c604a6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fdf238eaf4473b" /><Relationship Type="http://schemas.openxmlformats.org/officeDocument/2006/relationships/theme" Target="/ppt/slideMasters/theme/theme1.xml" Id="R476a5427576943b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5fdf238eaf4473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333928523e4ae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4ca6f596d646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46aa4ec3af458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98b1c3d5844ac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0d0134334b427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5e744024f847e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BRIMMEN QUARRY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984 953 607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