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1faf96c454c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c6c725eef4be9"/>
  </p:sldMasterIdLst>
  <p:sldIdLst>
    <p:sldId xmlns:r="http://schemas.openxmlformats.org/officeDocument/2006/relationships" id="256" r:id="R7d9c1d91a35541b4"/>
    <p:sldId xmlns:r="http://schemas.openxmlformats.org/officeDocument/2006/relationships" id="257" r:id="Rbd296baa3ff04ae7"/>
    <p:sldId xmlns:r="http://schemas.openxmlformats.org/officeDocument/2006/relationships" id="258" r:id="R53897f1004d94c05"/>
    <p:sldId xmlns:r="http://schemas.openxmlformats.org/officeDocument/2006/relationships" id="259" r:id="Rc6bf057d872b4f42"/>
    <p:sldId xmlns:r="http://schemas.openxmlformats.org/officeDocument/2006/relationships" id="260" r:id="R249be0c338be40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c6c725eef4be9" /><Relationship Type="http://schemas.openxmlformats.org/officeDocument/2006/relationships/slide" Target="/ppt/slides/slide1.xml" Id="R7d9c1d91a35541b4" /><Relationship Type="http://schemas.openxmlformats.org/officeDocument/2006/relationships/slide" Target="/ppt/slides/slide2.xml" Id="Rbd296baa3ff04ae7" /><Relationship Type="http://schemas.openxmlformats.org/officeDocument/2006/relationships/slide" Target="/ppt/slides/slide3.xml" Id="R53897f1004d94c05" /><Relationship Type="http://schemas.openxmlformats.org/officeDocument/2006/relationships/slide" Target="/ppt/slides/slide4.xml" Id="Rc6bf057d872b4f42" /><Relationship Type="http://schemas.openxmlformats.org/officeDocument/2006/relationships/slide" Target="/ppt/slides/slide5.xml" Id="R249be0c338be40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2fd9f022e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a6ea0a8bd4a15" /><Relationship Type="http://schemas.openxmlformats.org/officeDocument/2006/relationships/theme" Target="/ppt/slideMasters/theme/theme1.xml" Id="R36ff06908c4842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fa6ea0a8bd4a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799aac619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45df1937a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b092a268c4d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bb8f6bd0c47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2b8c84d67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